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4D1C8-A1EB-4E2B-9DEB-F89517EB47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BA59-3B63-4986-8242-5F3D0864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9B0F-AA6F-4168-80D0-19C2A508EEC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04F3-1FCD-4582-A002-88D05F624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457979" y="1732423"/>
            <a:ext cx="977877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20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Полилиния 47"/>
          <p:cNvSpPr/>
          <p:nvPr/>
        </p:nvSpPr>
        <p:spPr>
          <a:xfrm rot="5400000">
            <a:off x="1202301" y="-1490448"/>
            <a:ext cx="3376606" cy="5603358"/>
          </a:xfrm>
          <a:custGeom>
            <a:avLst/>
            <a:gdLst>
              <a:gd name="connsiteX0" fmla="*/ 2424498 w 3376606"/>
              <a:gd name="connsiteY0" fmla="*/ 1877852 h 5603358"/>
              <a:gd name="connsiteX1" fmla="*/ 2643671 w 3376606"/>
              <a:gd name="connsiteY1" fmla="*/ 1439505 h 5603358"/>
              <a:gd name="connsiteX2" fmla="*/ 3157432 w 3376606"/>
              <a:gd name="connsiteY2" fmla="*/ 1439505 h 5603358"/>
              <a:gd name="connsiteX3" fmla="*/ 3376605 w 3376606"/>
              <a:gd name="connsiteY3" fmla="*/ 1877852 h 5603358"/>
              <a:gd name="connsiteX4" fmla="*/ 3157432 w 3376606"/>
              <a:gd name="connsiteY4" fmla="*/ 2316198 h 5603358"/>
              <a:gd name="connsiteX5" fmla="*/ 2643671 w 3376606"/>
              <a:gd name="connsiteY5" fmla="*/ 2316198 h 5603358"/>
              <a:gd name="connsiteX6" fmla="*/ 2420659 w 3376606"/>
              <a:gd name="connsiteY6" fmla="*/ 933819 h 5603358"/>
              <a:gd name="connsiteX7" fmla="*/ 2643826 w 3376606"/>
              <a:gd name="connsiteY7" fmla="*/ 487486 h 5603358"/>
              <a:gd name="connsiteX8" fmla="*/ 3153440 w 3376606"/>
              <a:gd name="connsiteY8" fmla="*/ 487486 h 5603358"/>
              <a:gd name="connsiteX9" fmla="*/ 3376606 w 3376606"/>
              <a:gd name="connsiteY9" fmla="*/ 933819 h 5603358"/>
              <a:gd name="connsiteX10" fmla="*/ 3153440 w 3376606"/>
              <a:gd name="connsiteY10" fmla="*/ 1380152 h 5603358"/>
              <a:gd name="connsiteX11" fmla="*/ 2643826 w 3376606"/>
              <a:gd name="connsiteY11" fmla="*/ 1380152 h 5603358"/>
              <a:gd name="connsiteX12" fmla="*/ 2396216 w 3376606"/>
              <a:gd name="connsiteY12" fmla="*/ 4705663 h 5603358"/>
              <a:gd name="connsiteX13" fmla="*/ 2615389 w 3376606"/>
              <a:gd name="connsiteY13" fmla="*/ 4256816 h 5603358"/>
              <a:gd name="connsiteX14" fmla="*/ 3129150 w 3376606"/>
              <a:gd name="connsiteY14" fmla="*/ 4256816 h 5603358"/>
              <a:gd name="connsiteX15" fmla="*/ 3348323 w 3376606"/>
              <a:gd name="connsiteY15" fmla="*/ 4705663 h 5603358"/>
              <a:gd name="connsiteX16" fmla="*/ 3129150 w 3376606"/>
              <a:gd name="connsiteY16" fmla="*/ 5154510 h 5603358"/>
              <a:gd name="connsiteX17" fmla="*/ 2615389 w 3376606"/>
              <a:gd name="connsiteY17" fmla="*/ 5154510 h 5603358"/>
              <a:gd name="connsiteX18" fmla="*/ 2392379 w 3376606"/>
              <a:gd name="connsiteY18" fmla="*/ 2801238 h 5603358"/>
              <a:gd name="connsiteX19" fmla="*/ 2615546 w 3376606"/>
              <a:gd name="connsiteY19" fmla="*/ 2354905 h 5603358"/>
              <a:gd name="connsiteX20" fmla="*/ 3125160 w 3376606"/>
              <a:gd name="connsiteY20" fmla="*/ 2354905 h 5603358"/>
              <a:gd name="connsiteX21" fmla="*/ 3348326 w 3376606"/>
              <a:gd name="connsiteY21" fmla="*/ 2801238 h 5603358"/>
              <a:gd name="connsiteX22" fmla="*/ 3125160 w 3376606"/>
              <a:gd name="connsiteY22" fmla="*/ 3247571 h 5603358"/>
              <a:gd name="connsiteX23" fmla="*/ 2615546 w 3376606"/>
              <a:gd name="connsiteY23" fmla="*/ 3247571 h 5603358"/>
              <a:gd name="connsiteX24" fmla="*/ 2392379 w 3376606"/>
              <a:gd name="connsiteY24" fmla="*/ 3737333 h 5603358"/>
              <a:gd name="connsiteX25" fmla="*/ 2615546 w 3376606"/>
              <a:gd name="connsiteY25" fmla="*/ 3291000 h 5603358"/>
              <a:gd name="connsiteX26" fmla="*/ 3125160 w 3376606"/>
              <a:gd name="connsiteY26" fmla="*/ 3291000 h 5603358"/>
              <a:gd name="connsiteX27" fmla="*/ 3348326 w 3376606"/>
              <a:gd name="connsiteY27" fmla="*/ 3737333 h 5603358"/>
              <a:gd name="connsiteX28" fmla="*/ 3125160 w 3376606"/>
              <a:gd name="connsiteY28" fmla="*/ 4183666 h 5603358"/>
              <a:gd name="connsiteX29" fmla="*/ 2615546 w 3376606"/>
              <a:gd name="connsiteY29" fmla="*/ 4183666 h 5603358"/>
              <a:gd name="connsiteX30" fmla="*/ 1638673 w 3376606"/>
              <a:gd name="connsiteY30" fmla="*/ 469031 h 5603358"/>
              <a:gd name="connsiteX31" fmla="*/ 1857846 w 3376606"/>
              <a:gd name="connsiteY31" fmla="*/ 30684 h 5603358"/>
              <a:gd name="connsiteX32" fmla="*/ 2371607 w 3376606"/>
              <a:gd name="connsiteY32" fmla="*/ 30684 h 5603358"/>
              <a:gd name="connsiteX33" fmla="*/ 2590780 w 3376606"/>
              <a:gd name="connsiteY33" fmla="*/ 469031 h 5603358"/>
              <a:gd name="connsiteX34" fmla="*/ 2371607 w 3376606"/>
              <a:gd name="connsiteY34" fmla="*/ 907377 h 5603358"/>
              <a:gd name="connsiteX35" fmla="*/ 1857846 w 3376606"/>
              <a:gd name="connsiteY35" fmla="*/ 907377 h 5603358"/>
              <a:gd name="connsiteX36" fmla="*/ 1638673 w 3376606"/>
              <a:gd name="connsiteY36" fmla="*/ 1379436 h 5603358"/>
              <a:gd name="connsiteX37" fmla="*/ 1857846 w 3376606"/>
              <a:gd name="connsiteY37" fmla="*/ 941089 h 5603358"/>
              <a:gd name="connsiteX38" fmla="*/ 2371607 w 3376606"/>
              <a:gd name="connsiteY38" fmla="*/ 941089 h 5603358"/>
              <a:gd name="connsiteX39" fmla="*/ 2590780 w 3376606"/>
              <a:gd name="connsiteY39" fmla="*/ 1379436 h 5603358"/>
              <a:gd name="connsiteX40" fmla="*/ 2371607 w 3376606"/>
              <a:gd name="connsiteY40" fmla="*/ 1817782 h 5603358"/>
              <a:gd name="connsiteX41" fmla="*/ 1857846 w 3376606"/>
              <a:gd name="connsiteY41" fmla="*/ 1817782 h 5603358"/>
              <a:gd name="connsiteX42" fmla="*/ 1628988 w 3376606"/>
              <a:gd name="connsiteY42" fmla="*/ 2316199 h 5603358"/>
              <a:gd name="connsiteX43" fmla="*/ 1848161 w 3376606"/>
              <a:gd name="connsiteY43" fmla="*/ 1877852 h 5603358"/>
              <a:gd name="connsiteX44" fmla="*/ 2361922 w 3376606"/>
              <a:gd name="connsiteY44" fmla="*/ 1877852 h 5603358"/>
              <a:gd name="connsiteX45" fmla="*/ 2581095 w 3376606"/>
              <a:gd name="connsiteY45" fmla="*/ 2316199 h 5603358"/>
              <a:gd name="connsiteX46" fmla="*/ 2361922 w 3376606"/>
              <a:gd name="connsiteY46" fmla="*/ 2754545 h 5603358"/>
              <a:gd name="connsiteX47" fmla="*/ 1848161 w 3376606"/>
              <a:gd name="connsiteY47" fmla="*/ 2754545 h 5603358"/>
              <a:gd name="connsiteX48" fmla="*/ 1610391 w 3376606"/>
              <a:gd name="connsiteY48" fmla="*/ 3263094 h 5603358"/>
              <a:gd name="connsiteX49" fmla="*/ 1829564 w 3376606"/>
              <a:gd name="connsiteY49" fmla="*/ 2814246 h 5603358"/>
              <a:gd name="connsiteX50" fmla="*/ 2343325 w 3376606"/>
              <a:gd name="connsiteY50" fmla="*/ 2814246 h 5603358"/>
              <a:gd name="connsiteX51" fmla="*/ 2562498 w 3376606"/>
              <a:gd name="connsiteY51" fmla="*/ 3263094 h 5603358"/>
              <a:gd name="connsiteX52" fmla="*/ 2343325 w 3376606"/>
              <a:gd name="connsiteY52" fmla="*/ 3711940 h 5603358"/>
              <a:gd name="connsiteX53" fmla="*/ 1829564 w 3376606"/>
              <a:gd name="connsiteY53" fmla="*/ 3711940 h 5603358"/>
              <a:gd name="connsiteX54" fmla="*/ 1610391 w 3376606"/>
              <a:gd name="connsiteY54" fmla="*/ 4195308 h 5603358"/>
              <a:gd name="connsiteX55" fmla="*/ 1829564 w 3376606"/>
              <a:gd name="connsiteY55" fmla="*/ 3746460 h 5603358"/>
              <a:gd name="connsiteX56" fmla="*/ 2343325 w 3376606"/>
              <a:gd name="connsiteY56" fmla="*/ 3746460 h 5603358"/>
              <a:gd name="connsiteX57" fmla="*/ 2562498 w 3376606"/>
              <a:gd name="connsiteY57" fmla="*/ 4195308 h 5603358"/>
              <a:gd name="connsiteX58" fmla="*/ 2343325 w 3376606"/>
              <a:gd name="connsiteY58" fmla="*/ 4644154 h 5603358"/>
              <a:gd name="connsiteX59" fmla="*/ 1829564 w 3376606"/>
              <a:gd name="connsiteY59" fmla="*/ 4644154 h 5603358"/>
              <a:gd name="connsiteX60" fmla="*/ 1600706 w 3376606"/>
              <a:gd name="connsiteY60" fmla="*/ 5154511 h 5603358"/>
              <a:gd name="connsiteX61" fmla="*/ 1819879 w 3376606"/>
              <a:gd name="connsiteY61" fmla="*/ 4705663 h 5603358"/>
              <a:gd name="connsiteX62" fmla="*/ 2333640 w 3376606"/>
              <a:gd name="connsiteY62" fmla="*/ 4705663 h 5603358"/>
              <a:gd name="connsiteX63" fmla="*/ 2552813 w 3376606"/>
              <a:gd name="connsiteY63" fmla="*/ 5154511 h 5603358"/>
              <a:gd name="connsiteX64" fmla="*/ 2333640 w 3376606"/>
              <a:gd name="connsiteY64" fmla="*/ 5603358 h 5603358"/>
              <a:gd name="connsiteX65" fmla="*/ 1819879 w 3376606"/>
              <a:gd name="connsiteY65" fmla="*/ 5603358 h 5603358"/>
              <a:gd name="connsiteX66" fmla="*/ 838191 w 3376606"/>
              <a:gd name="connsiteY66" fmla="*/ 936762 h 5603358"/>
              <a:gd name="connsiteX67" fmla="*/ 1057364 w 3376606"/>
              <a:gd name="connsiteY67" fmla="*/ 498415 h 5603358"/>
              <a:gd name="connsiteX68" fmla="*/ 1571126 w 3376606"/>
              <a:gd name="connsiteY68" fmla="*/ 498415 h 5603358"/>
              <a:gd name="connsiteX69" fmla="*/ 1790298 w 3376606"/>
              <a:gd name="connsiteY69" fmla="*/ 936762 h 5603358"/>
              <a:gd name="connsiteX70" fmla="*/ 1571126 w 3376606"/>
              <a:gd name="connsiteY70" fmla="*/ 1375108 h 5603358"/>
              <a:gd name="connsiteX71" fmla="*/ 1057364 w 3376606"/>
              <a:gd name="connsiteY71" fmla="*/ 1375108 h 5603358"/>
              <a:gd name="connsiteX72" fmla="*/ 833477 w 3376606"/>
              <a:gd name="connsiteY72" fmla="*/ 1873525 h 5603358"/>
              <a:gd name="connsiteX73" fmla="*/ 1052650 w 3376606"/>
              <a:gd name="connsiteY73" fmla="*/ 1435178 h 5603358"/>
              <a:gd name="connsiteX74" fmla="*/ 1566412 w 3376606"/>
              <a:gd name="connsiteY74" fmla="*/ 1435178 h 5603358"/>
              <a:gd name="connsiteX75" fmla="*/ 1785584 w 3376606"/>
              <a:gd name="connsiteY75" fmla="*/ 1873525 h 5603358"/>
              <a:gd name="connsiteX76" fmla="*/ 1566412 w 3376606"/>
              <a:gd name="connsiteY76" fmla="*/ 2311871 h 5603358"/>
              <a:gd name="connsiteX77" fmla="*/ 1052650 w 3376606"/>
              <a:gd name="connsiteY77" fmla="*/ 2311871 h 5603358"/>
              <a:gd name="connsiteX78" fmla="*/ 819854 w 3376606"/>
              <a:gd name="connsiteY78" fmla="*/ 2782828 h 5603358"/>
              <a:gd name="connsiteX79" fmla="*/ 1039026 w 3376606"/>
              <a:gd name="connsiteY79" fmla="*/ 2344481 h 5603358"/>
              <a:gd name="connsiteX80" fmla="*/ 1552788 w 3376606"/>
              <a:gd name="connsiteY80" fmla="*/ 2344481 h 5603358"/>
              <a:gd name="connsiteX81" fmla="*/ 1771960 w 3376606"/>
              <a:gd name="connsiteY81" fmla="*/ 2782828 h 5603358"/>
              <a:gd name="connsiteX82" fmla="*/ 1552788 w 3376606"/>
              <a:gd name="connsiteY82" fmla="*/ 3221174 h 5603358"/>
              <a:gd name="connsiteX83" fmla="*/ 1039026 w 3376606"/>
              <a:gd name="connsiteY83" fmla="*/ 3221174 h 5603358"/>
              <a:gd name="connsiteX84" fmla="*/ 809910 w 3376606"/>
              <a:gd name="connsiteY84" fmla="*/ 3742029 h 5603358"/>
              <a:gd name="connsiteX85" fmla="*/ 1029083 w 3376606"/>
              <a:gd name="connsiteY85" fmla="*/ 3293182 h 5603358"/>
              <a:gd name="connsiteX86" fmla="*/ 1542845 w 3376606"/>
              <a:gd name="connsiteY86" fmla="*/ 3293182 h 5603358"/>
              <a:gd name="connsiteX87" fmla="*/ 1762016 w 3376606"/>
              <a:gd name="connsiteY87" fmla="*/ 3742029 h 5603358"/>
              <a:gd name="connsiteX88" fmla="*/ 1542845 w 3376606"/>
              <a:gd name="connsiteY88" fmla="*/ 4190876 h 5603358"/>
              <a:gd name="connsiteX89" fmla="*/ 1029083 w 3376606"/>
              <a:gd name="connsiteY89" fmla="*/ 4190876 h 5603358"/>
              <a:gd name="connsiteX90" fmla="*/ 805196 w 3376606"/>
              <a:gd name="connsiteY90" fmla="*/ 4701233 h 5603358"/>
              <a:gd name="connsiteX91" fmla="*/ 1024369 w 3376606"/>
              <a:gd name="connsiteY91" fmla="*/ 4252385 h 5603358"/>
              <a:gd name="connsiteX92" fmla="*/ 1538131 w 3376606"/>
              <a:gd name="connsiteY92" fmla="*/ 4252385 h 5603358"/>
              <a:gd name="connsiteX93" fmla="*/ 1757302 w 3376606"/>
              <a:gd name="connsiteY93" fmla="*/ 4701233 h 5603358"/>
              <a:gd name="connsiteX94" fmla="*/ 1538131 w 3376606"/>
              <a:gd name="connsiteY94" fmla="*/ 5150080 h 5603358"/>
              <a:gd name="connsiteX95" fmla="*/ 1024369 w 3376606"/>
              <a:gd name="connsiteY95" fmla="*/ 5150080 h 5603358"/>
              <a:gd name="connsiteX96" fmla="*/ 78797 w 3376606"/>
              <a:gd name="connsiteY96" fmla="*/ 438347 h 5603358"/>
              <a:gd name="connsiteX97" fmla="*/ 297970 w 3376606"/>
              <a:gd name="connsiteY97" fmla="*/ 0 h 5603358"/>
              <a:gd name="connsiteX98" fmla="*/ 811731 w 3376606"/>
              <a:gd name="connsiteY98" fmla="*/ 0 h 5603358"/>
              <a:gd name="connsiteX99" fmla="*/ 1030904 w 3376606"/>
              <a:gd name="connsiteY99" fmla="*/ 438347 h 5603358"/>
              <a:gd name="connsiteX100" fmla="*/ 811731 w 3376606"/>
              <a:gd name="connsiteY100" fmla="*/ 876693 h 5603358"/>
              <a:gd name="connsiteX101" fmla="*/ 297970 w 3376606"/>
              <a:gd name="connsiteY101" fmla="*/ 876693 h 5603358"/>
              <a:gd name="connsiteX102" fmla="*/ 50516 w 3376606"/>
              <a:gd name="connsiteY102" fmla="*/ 3231675 h 5603358"/>
              <a:gd name="connsiteX103" fmla="*/ 269689 w 3376606"/>
              <a:gd name="connsiteY103" fmla="*/ 2782827 h 5603358"/>
              <a:gd name="connsiteX104" fmla="*/ 783450 w 3376606"/>
              <a:gd name="connsiteY104" fmla="*/ 2782827 h 5603358"/>
              <a:gd name="connsiteX105" fmla="*/ 1002622 w 3376606"/>
              <a:gd name="connsiteY105" fmla="*/ 3231675 h 5603358"/>
              <a:gd name="connsiteX106" fmla="*/ 783450 w 3376606"/>
              <a:gd name="connsiteY106" fmla="*/ 3680521 h 5603358"/>
              <a:gd name="connsiteX107" fmla="*/ 269689 w 3376606"/>
              <a:gd name="connsiteY107" fmla="*/ 3680521 h 5603358"/>
              <a:gd name="connsiteX108" fmla="*/ 47652 w 3376606"/>
              <a:gd name="connsiteY108" fmla="*/ 1375109 h 5603358"/>
              <a:gd name="connsiteX109" fmla="*/ 266825 w 3376606"/>
              <a:gd name="connsiteY109" fmla="*/ 936762 h 5603358"/>
              <a:gd name="connsiteX110" fmla="*/ 780586 w 3376606"/>
              <a:gd name="connsiteY110" fmla="*/ 936762 h 5603358"/>
              <a:gd name="connsiteX111" fmla="*/ 999759 w 3376606"/>
              <a:gd name="connsiteY111" fmla="*/ 1375109 h 5603358"/>
              <a:gd name="connsiteX112" fmla="*/ 780586 w 3376606"/>
              <a:gd name="connsiteY112" fmla="*/ 1813455 h 5603358"/>
              <a:gd name="connsiteX113" fmla="*/ 266825 w 3376606"/>
              <a:gd name="connsiteY113" fmla="*/ 1813455 h 5603358"/>
              <a:gd name="connsiteX114" fmla="*/ 28281 w 3376606"/>
              <a:gd name="connsiteY114" fmla="*/ 2311871 h 5603358"/>
              <a:gd name="connsiteX115" fmla="*/ 247454 w 3376606"/>
              <a:gd name="connsiteY115" fmla="*/ 1873524 h 5603358"/>
              <a:gd name="connsiteX116" fmla="*/ 761215 w 3376606"/>
              <a:gd name="connsiteY116" fmla="*/ 1873524 h 5603358"/>
              <a:gd name="connsiteX117" fmla="*/ 980388 w 3376606"/>
              <a:gd name="connsiteY117" fmla="*/ 2311871 h 5603358"/>
              <a:gd name="connsiteX118" fmla="*/ 761215 w 3376606"/>
              <a:gd name="connsiteY118" fmla="*/ 2750217 h 5603358"/>
              <a:gd name="connsiteX119" fmla="*/ 247454 w 3376606"/>
              <a:gd name="connsiteY119" fmla="*/ 2750217 h 5603358"/>
              <a:gd name="connsiteX120" fmla="*/ 19371 w 3376606"/>
              <a:gd name="connsiteY120" fmla="*/ 4190877 h 5603358"/>
              <a:gd name="connsiteX121" fmla="*/ 238544 w 3376606"/>
              <a:gd name="connsiteY121" fmla="*/ 3742029 h 5603358"/>
              <a:gd name="connsiteX122" fmla="*/ 752305 w 3376606"/>
              <a:gd name="connsiteY122" fmla="*/ 3742029 h 5603358"/>
              <a:gd name="connsiteX123" fmla="*/ 971478 w 3376606"/>
              <a:gd name="connsiteY123" fmla="*/ 4190877 h 5603358"/>
              <a:gd name="connsiteX124" fmla="*/ 752305 w 3376606"/>
              <a:gd name="connsiteY124" fmla="*/ 4639724 h 5603358"/>
              <a:gd name="connsiteX125" fmla="*/ 238544 w 3376606"/>
              <a:gd name="connsiteY125" fmla="*/ 4639724 h 5603358"/>
              <a:gd name="connsiteX126" fmla="*/ 0 w 3376606"/>
              <a:gd name="connsiteY126" fmla="*/ 5150080 h 5603358"/>
              <a:gd name="connsiteX127" fmla="*/ 219173 w 3376606"/>
              <a:gd name="connsiteY127" fmla="*/ 4701232 h 5603358"/>
              <a:gd name="connsiteX128" fmla="*/ 732934 w 3376606"/>
              <a:gd name="connsiteY128" fmla="*/ 4701232 h 5603358"/>
              <a:gd name="connsiteX129" fmla="*/ 952107 w 3376606"/>
              <a:gd name="connsiteY129" fmla="*/ 5150080 h 5603358"/>
              <a:gd name="connsiteX130" fmla="*/ 732934 w 3376606"/>
              <a:gd name="connsiteY130" fmla="*/ 5598926 h 5603358"/>
              <a:gd name="connsiteX131" fmla="*/ 219173 w 3376606"/>
              <a:gd name="connsiteY131" fmla="*/ 5598926 h 56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3376606" h="5603358">
                <a:moveTo>
                  <a:pt x="2424498" y="1877852"/>
                </a:moveTo>
                <a:lnTo>
                  <a:pt x="2643671" y="1439505"/>
                </a:lnTo>
                <a:lnTo>
                  <a:pt x="3157432" y="1439505"/>
                </a:lnTo>
                <a:lnTo>
                  <a:pt x="3376605" y="1877852"/>
                </a:lnTo>
                <a:lnTo>
                  <a:pt x="3157432" y="2316198"/>
                </a:lnTo>
                <a:lnTo>
                  <a:pt x="2643671" y="2316198"/>
                </a:lnTo>
                <a:close/>
                <a:moveTo>
                  <a:pt x="2420659" y="933819"/>
                </a:moveTo>
                <a:lnTo>
                  <a:pt x="2643826" y="487486"/>
                </a:lnTo>
                <a:lnTo>
                  <a:pt x="3153440" y="487486"/>
                </a:lnTo>
                <a:lnTo>
                  <a:pt x="3376606" y="933819"/>
                </a:lnTo>
                <a:lnTo>
                  <a:pt x="3153440" y="1380152"/>
                </a:lnTo>
                <a:lnTo>
                  <a:pt x="2643826" y="1380152"/>
                </a:lnTo>
                <a:close/>
                <a:moveTo>
                  <a:pt x="2396216" y="4705663"/>
                </a:moveTo>
                <a:lnTo>
                  <a:pt x="2615389" y="4256816"/>
                </a:lnTo>
                <a:lnTo>
                  <a:pt x="3129150" y="4256816"/>
                </a:lnTo>
                <a:lnTo>
                  <a:pt x="3348323" y="4705663"/>
                </a:lnTo>
                <a:lnTo>
                  <a:pt x="3129150" y="5154510"/>
                </a:lnTo>
                <a:lnTo>
                  <a:pt x="2615389" y="5154510"/>
                </a:lnTo>
                <a:close/>
                <a:moveTo>
                  <a:pt x="2392379" y="2801238"/>
                </a:moveTo>
                <a:lnTo>
                  <a:pt x="2615546" y="2354905"/>
                </a:lnTo>
                <a:lnTo>
                  <a:pt x="3125160" y="2354905"/>
                </a:lnTo>
                <a:lnTo>
                  <a:pt x="3348326" y="2801238"/>
                </a:lnTo>
                <a:lnTo>
                  <a:pt x="3125160" y="3247571"/>
                </a:lnTo>
                <a:lnTo>
                  <a:pt x="2615546" y="3247571"/>
                </a:lnTo>
                <a:close/>
                <a:moveTo>
                  <a:pt x="2392379" y="3737333"/>
                </a:moveTo>
                <a:lnTo>
                  <a:pt x="2615546" y="3291000"/>
                </a:lnTo>
                <a:lnTo>
                  <a:pt x="3125160" y="3291000"/>
                </a:lnTo>
                <a:lnTo>
                  <a:pt x="3348326" y="3737333"/>
                </a:lnTo>
                <a:lnTo>
                  <a:pt x="3125160" y="4183666"/>
                </a:lnTo>
                <a:lnTo>
                  <a:pt x="2615546" y="4183666"/>
                </a:lnTo>
                <a:close/>
                <a:moveTo>
                  <a:pt x="1638673" y="469031"/>
                </a:moveTo>
                <a:lnTo>
                  <a:pt x="1857846" y="30684"/>
                </a:lnTo>
                <a:lnTo>
                  <a:pt x="2371607" y="30684"/>
                </a:lnTo>
                <a:lnTo>
                  <a:pt x="2590780" y="469031"/>
                </a:lnTo>
                <a:lnTo>
                  <a:pt x="2371607" y="907377"/>
                </a:lnTo>
                <a:lnTo>
                  <a:pt x="1857846" y="907377"/>
                </a:lnTo>
                <a:close/>
                <a:moveTo>
                  <a:pt x="1638673" y="1379436"/>
                </a:moveTo>
                <a:lnTo>
                  <a:pt x="1857846" y="941089"/>
                </a:lnTo>
                <a:lnTo>
                  <a:pt x="2371607" y="941089"/>
                </a:lnTo>
                <a:lnTo>
                  <a:pt x="2590780" y="1379436"/>
                </a:lnTo>
                <a:lnTo>
                  <a:pt x="2371607" y="1817782"/>
                </a:lnTo>
                <a:lnTo>
                  <a:pt x="1857846" y="1817782"/>
                </a:lnTo>
                <a:close/>
                <a:moveTo>
                  <a:pt x="1628988" y="2316199"/>
                </a:moveTo>
                <a:lnTo>
                  <a:pt x="1848161" y="1877852"/>
                </a:lnTo>
                <a:lnTo>
                  <a:pt x="2361922" y="1877852"/>
                </a:lnTo>
                <a:lnTo>
                  <a:pt x="2581095" y="2316199"/>
                </a:lnTo>
                <a:lnTo>
                  <a:pt x="2361922" y="2754545"/>
                </a:lnTo>
                <a:lnTo>
                  <a:pt x="1848161" y="2754545"/>
                </a:lnTo>
                <a:close/>
                <a:moveTo>
                  <a:pt x="1610391" y="3263094"/>
                </a:moveTo>
                <a:lnTo>
                  <a:pt x="1829564" y="2814246"/>
                </a:lnTo>
                <a:lnTo>
                  <a:pt x="2343325" y="2814246"/>
                </a:lnTo>
                <a:lnTo>
                  <a:pt x="2562498" y="3263094"/>
                </a:lnTo>
                <a:lnTo>
                  <a:pt x="2343325" y="3711940"/>
                </a:lnTo>
                <a:lnTo>
                  <a:pt x="1829564" y="3711940"/>
                </a:lnTo>
                <a:close/>
                <a:moveTo>
                  <a:pt x="1610391" y="4195308"/>
                </a:moveTo>
                <a:lnTo>
                  <a:pt x="1829564" y="3746460"/>
                </a:lnTo>
                <a:lnTo>
                  <a:pt x="2343325" y="3746460"/>
                </a:lnTo>
                <a:lnTo>
                  <a:pt x="2562498" y="4195308"/>
                </a:lnTo>
                <a:lnTo>
                  <a:pt x="2343325" y="4644154"/>
                </a:lnTo>
                <a:lnTo>
                  <a:pt x="1829564" y="4644154"/>
                </a:lnTo>
                <a:close/>
                <a:moveTo>
                  <a:pt x="1600706" y="5154511"/>
                </a:moveTo>
                <a:lnTo>
                  <a:pt x="1819879" y="4705663"/>
                </a:lnTo>
                <a:lnTo>
                  <a:pt x="2333640" y="4705663"/>
                </a:lnTo>
                <a:lnTo>
                  <a:pt x="2552813" y="5154511"/>
                </a:lnTo>
                <a:lnTo>
                  <a:pt x="2333640" y="5603358"/>
                </a:lnTo>
                <a:lnTo>
                  <a:pt x="1819879" y="5603358"/>
                </a:lnTo>
                <a:close/>
                <a:moveTo>
                  <a:pt x="838191" y="936762"/>
                </a:moveTo>
                <a:lnTo>
                  <a:pt x="1057364" y="498415"/>
                </a:lnTo>
                <a:lnTo>
                  <a:pt x="1571126" y="498415"/>
                </a:lnTo>
                <a:lnTo>
                  <a:pt x="1790298" y="936762"/>
                </a:lnTo>
                <a:lnTo>
                  <a:pt x="1571126" y="1375108"/>
                </a:lnTo>
                <a:lnTo>
                  <a:pt x="1057364" y="1375108"/>
                </a:lnTo>
                <a:close/>
                <a:moveTo>
                  <a:pt x="833477" y="1873525"/>
                </a:moveTo>
                <a:lnTo>
                  <a:pt x="1052650" y="1435178"/>
                </a:lnTo>
                <a:lnTo>
                  <a:pt x="1566412" y="1435178"/>
                </a:lnTo>
                <a:lnTo>
                  <a:pt x="1785584" y="1873525"/>
                </a:lnTo>
                <a:lnTo>
                  <a:pt x="1566412" y="2311871"/>
                </a:lnTo>
                <a:lnTo>
                  <a:pt x="1052650" y="2311871"/>
                </a:lnTo>
                <a:close/>
                <a:moveTo>
                  <a:pt x="819854" y="2782828"/>
                </a:moveTo>
                <a:lnTo>
                  <a:pt x="1039026" y="2344481"/>
                </a:lnTo>
                <a:lnTo>
                  <a:pt x="1552788" y="2344481"/>
                </a:lnTo>
                <a:lnTo>
                  <a:pt x="1771960" y="2782828"/>
                </a:lnTo>
                <a:lnTo>
                  <a:pt x="1552788" y="3221174"/>
                </a:lnTo>
                <a:lnTo>
                  <a:pt x="1039026" y="3221174"/>
                </a:lnTo>
                <a:close/>
                <a:moveTo>
                  <a:pt x="809910" y="3742029"/>
                </a:moveTo>
                <a:lnTo>
                  <a:pt x="1029083" y="3293182"/>
                </a:lnTo>
                <a:lnTo>
                  <a:pt x="1542845" y="3293182"/>
                </a:lnTo>
                <a:lnTo>
                  <a:pt x="1762016" y="3742029"/>
                </a:lnTo>
                <a:lnTo>
                  <a:pt x="1542845" y="4190876"/>
                </a:lnTo>
                <a:lnTo>
                  <a:pt x="1029083" y="4190876"/>
                </a:lnTo>
                <a:close/>
                <a:moveTo>
                  <a:pt x="805196" y="4701233"/>
                </a:moveTo>
                <a:lnTo>
                  <a:pt x="1024369" y="4252385"/>
                </a:lnTo>
                <a:lnTo>
                  <a:pt x="1538131" y="4252385"/>
                </a:lnTo>
                <a:lnTo>
                  <a:pt x="1757302" y="4701233"/>
                </a:lnTo>
                <a:lnTo>
                  <a:pt x="1538131" y="5150080"/>
                </a:lnTo>
                <a:lnTo>
                  <a:pt x="1024369" y="5150080"/>
                </a:lnTo>
                <a:close/>
                <a:moveTo>
                  <a:pt x="78797" y="438347"/>
                </a:moveTo>
                <a:lnTo>
                  <a:pt x="297970" y="0"/>
                </a:lnTo>
                <a:lnTo>
                  <a:pt x="811731" y="0"/>
                </a:lnTo>
                <a:lnTo>
                  <a:pt x="1030904" y="438347"/>
                </a:lnTo>
                <a:lnTo>
                  <a:pt x="811731" y="876693"/>
                </a:lnTo>
                <a:lnTo>
                  <a:pt x="297970" y="876693"/>
                </a:lnTo>
                <a:close/>
                <a:moveTo>
                  <a:pt x="50516" y="3231675"/>
                </a:moveTo>
                <a:lnTo>
                  <a:pt x="269689" y="2782827"/>
                </a:lnTo>
                <a:lnTo>
                  <a:pt x="783450" y="2782827"/>
                </a:lnTo>
                <a:lnTo>
                  <a:pt x="1002622" y="3231675"/>
                </a:lnTo>
                <a:lnTo>
                  <a:pt x="783450" y="3680521"/>
                </a:lnTo>
                <a:lnTo>
                  <a:pt x="269689" y="3680521"/>
                </a:lnTo>
                <a:close/>
                <a:moveTo>
                  <a:pt x="47652" y="1375109"/>
                </a:moveTo>
                <a:lnTo>
                  <a:pt x="266825" y="936762"/>
                </a:lnTo>
                <a:lnTo>
                  <a:pt x="780586" y="936762"/>
                </a:lnTo>
                <a:lnTo>
                  <a:pt x="999759" y="1375109"/>
                </a:lnTo>
                <a:lnTo>
                  <a:pt x="780586" y="1813455"/>
                </a:lnTo>
                <a:lnTo>
                  <a:pt x="266825" y="1813455"/>
                </a:lnTo>
                <a:close/>
                <a:moveTo>
                  <a:pt x="28281" y="2311871"/>
                </a:moveTo>
                <a:lnTo>
                  <a:pt x="247454" y="1873524"/>
                </a:lnTo>
                <a:lnTo>
                  <a:pt x="761215" y="1873524"/>
                </a:lnTo>
                <a:lnTo>
                  <a:pt x="980388" y="2311871"/>
                </a:lnTo>
                <a:lnTo>
                  <a:pt x="761215" y="2750217"/>
                </a:lnTo>
                <a:lnTo>
                  <a:pt x="247454" y="2750217"/>
                </a:lnTo>
                <a:close/>
                <a:moveTo>
                  <a:pt x="19371" y="4190877"/>
                </a:moveTo>
                <a:lnTo>
                  <a:pt x="238544" y="3742029"/>
                </a:lnTo>
                <a:lnTo>
                  <a:pt x="752305" y="3742029"/>
                </a:lnTo>
                <a:lnTo>
                  <a:pt x="971478" y="4190877"/>
                </a:lnTo>
                <a:lnTo>
                  <a:pt x="752305" y="4639724"/>
                </a:lnTo>
                <a:lnTo>
                  <a:pt x="238544" y="4639724"/>
                </a:lnTo>
                <a:close/>
                <a:moveTo>
                  <a:pt x="0" y="5150080"/>
                </a:moveTo>
                <a:lnTo>
                  <a:pt x="219173" y="4701232"/>
                </a:lnTo>
                <a:lnTo>
                  <a:pt x="732934" y="4701232"/>
                </a:lnTo>
                <a:lnTo>
                  <a:pt x="952107" y="5150080"/>
                </a:lnTo>
                <a:lnTo>
                  <a:pt x="732934" y="5598926"/>
                </a:lnTo>
                <a:lnTo>
                  <a:pt x="219173" y="559892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Полилиния 50"/>
          <p:cNvSpPr/>
          <p:nvPr/>
        </p:nvSpPr>
        <p:spPr>
          <a:xfrm rot="5400000">
            <a:off x="6801265" y="1745300"/>
            <a:ext cx="3376606" cy="5603358"/>
          </a:xfrm>
          <a:custGeom>
            <a:avLst/>
            <a:gdLst>
              <a:gd name="connsiteX0" fmla="*/ 2424498 w 3376606"/>
              <a:gd name="connsiteY0" fmla="*/ 1877852 h 5603358"/>
              <a:gd name="connsiteX1" fmla="*/ 2643671 w 3376606"/>
              <a:gd name="connsiteY1" fmla="*/ 1439505 h 5603358"/>
              <a:gd name="connsiteX2" fmla="*/ 3157432 w 3376606"/>
              <a:gd name="connsiteY2" fmla="*/ 1439505 h 5603358"/>
              <a:gd name="connsiteX3" fmla="*/ 3376605 w 3376606"/>
              <a:gd name="connsiteY3" fmla="*/ 1877852 h 5603358"/>
              <a:gd name="connsiteX4" fmla="*/ 3157432 w 3376606"/>
              <a:gd name="connsiteY4" fmla="*/ 2316198 h 5603358"/>
              <a:gd name="connsiteX5" fmla="*/ 2643671 w 3376606"/>
              <a:gd name="connsiteY5" fmla="*/ 2316198 h 5603358"/>
              <a:gd name="connsiteX6" fmla="*/ 2420659 w 3376606"/>
              <a:gd name="connsiteY6" fmla="*/ 933819 h 5603358"/>
              <a:gd name="connsiteX7" fmla="*/ 2643826 w 3376606"/>
              <a:gd name="connsiteY7" fmla="*/ 487486 h 5603358"/>
              <a:gd name="connsiteX8" fmla="*/ 3153440 w 3376606"/>
              <a:gd name="connsiteY8" fmla="*/ 487486 h 5603358"/>
              <a:gd name="connsiteX9" fmla="*/ 3376606 w 3376606"/>
              <a:gd name="connsiteY9" fmla="*/ 933819 h 5603358"/>
              <a:gd name="connsiteX10" fmla="*/ 3153440 w 3376606"/>
              <a:gd name="connsiteY10" fmla="*/ 1380152 h 5603358"/>
              <a:gd name="connsiteX11" fmla="*/ 2643826 w 3376606"/>
              <a:gd name="connsiteY11" fmla="*/ 1380152 h 5603358"/>
              <a:gd name="connsiteX12" fmla="*/ 2396216 w 3376606"/>
              <a:gd name="connsiteY12" fmla="*/ 4705663 h 5603358"/>
              <a:gd name="connsiteX13" fmla="*/ 2615389 w 3376606"/>
              <a:gd name="connsiteY13" fmla="*/ 4256816 h 5603358"/>
              <a:gd name="connsiteX14" fmla="*/ 3129150 w 3376606"/>
              <a:gd name="connsiteY14" fmla="*/ 4256816 h 5603358"/>
              <a:gd name="connsiteX15" fmla="*/ 3348323 w 3376606"/>
              <a:gd name="connsiteY15" fmla="*/ 4705663 h 5603358"/>
              <a:gd name="connsiteX16" fmla="*/ 3129150 w 3376606"/>
              <a:gd name="connsiteY16" fmla="*/ 5154510 h 5603358"/>
              <a:gd name="connsiteX17" fmla="*/ 2615389 w 3376606"/>
              <a:gd name="connsiteY17" fmla="*/ 5154510 h 5603358"/>
              <a:gd name="connsiteX18" fmla="*/ 2392379 w 3376606"/>
              <a:gd name="connsiteY18" fmla="*/ 2801238 h 5603358"/>
              <a:gd name="connsiteX19" fmla="*/ 2615546 w 3376606"/>
              <a:gd name="connsiteY19" fmla="*/ 2354905 h 5603358"/>
              <a:gd name="connsiteX20" fmla="*/ 3125160 w 3376606"/>
              <a:gd name="connsiteY20" fmla="*/ 2354905 h 5603358"/>
              <a:gd name="connsiteX21" fmla="*/ 3348326 w 3376606"/>
              <a:gd name="connsiteY21" fmla="*/ 2801238 h 5603358"/>
              <a:gd name="connsiteX22" fmla="*/ 3125160 w 3376606"/>
              <a:gd name="connsiteY22" fmla="*/ 3247571 h 5603358"/>
              <a:gd name="connsiteX23" fmla="*/ 2615546 w 3376606"/>
              <a:gd name="connsiteY23" fmla="*/ 3247571 h 5603358"/>
              <a:gd name="connsiteX24" fmla="*/ 2392379 w 3376606"/>
              <a:gd name="connsiteY24" fmla="*/ 3737333 h 5603358"/>
              <a:gd name="connsiteX25" fmla="*/ 2615546 w 3376606"/>
              <a:gd name="connsiteY25" fmla="*/ 3291000 h 5603358"/>
              <a:gd name="connsiteX26" fmla="*/ 3125160 w 3376606"/>
              <a:gd name="connsiteY26" fmla="*/ 3291000 h 5603358"/>
              <a:gd name="connsiteX27" fmla="*/ 3348326 w 3376606"/>
              <a:gd name="connsiteY27" fmla="*/ 3737333 h 5603358"/>
              <a:gd name="connsiteX28" fmla="*/ 3125160 w 3376606"/>
              <a:gd name="connsiteY28" fmla="*/ 4183666 h 5603358"/>
              <a:gd name="connsiteX29" fmla="*/ 2615546 w 3376606"/>
              <a:gd name="connsiteY29" fmla="*/ 4183666 h 5603358"/>
              <a:gd name="connsiteX30" fmla="*/ 1638673 w 3376606"/>
              <a:gd name="connsiteY30" fmla="*/ 469031 h 5603358"/>
              <a:gd name="connsiteX31" fmla="*/ 1857846 w 3376606"/>
              <a:gd name="connsiteY31" fmla="*/ 30684 h 5603358"/>
              <a:gd name="connsiteX32" fmla="*/ 2371607 w 3376606"/>
              <a:gd name="connsiteY32" fmla="*/ 30684 h 5603358"/>
              <a:gd name="connsiteX33" fmla="*/ 2590780 w 3376606"/>
              <a:gd name="connsiteY33" fmla="*/ 469031 h 5603358"/>
              <a:gd name="connsiteX34" fmla="*/ 2371607 w 3376606"/>
              <a:gd name="connsiteY34" fmla="*/ 907377 h 5603358"/>
              <a:gd name="connsiteX35" fmla="*/ 1857846 w 3376606"/>
              <a:gd name="connsiteY35" fmla="*/ 907377 h 5603358"/>
              <a:gd name="connsiteX36" fmla="*/ 1638673 w 3376606"/>
              <a:gd name="connsiteY36" fmla="*/ 1379436 h 5603358"/>
              <a:gd name="connsiteX37" fmla="*/ 1857846 w 3376606"/>
              <a:gd name="connsiteY37" fmla="*/ 941089 h 5603358"/>
              <a:gd name="connsiteX38" fmla="*/ 2371607 w 3376606"/>
              <a:gd name="connsiteY38" fmla="*/ 941089 h 5603358"/>
              <a:gd name="connsiteX39" fmla="*/ 2590780 w 3376606"/>
              <a:gd name="connsiteY39" fmla="*/ 1379436 h 5603358"/>
              <a:gd name="connsiteX40" fmla="*/ 2371607 w 3376606"/>
              <a:gd name="connsiteY40" fmla="*/ 1817782 h 5603358"/>
              <a:gd name="connsiteX41" fmla="*/ 1857846 w 3376606"/>
              <a:gd name="connsiteY41" fmla="*/ 1817782 h 5603358"/>
              <a:gd name="connsiteX42" fmla="*/ 1628988 w 3376606"/>
              <a:gd name="connsiteY42" fmla="*/ 2316199 h 5603358"/>
              <a:gd name="connsiteX43" fmla="*/ 1848161 w 3376606"/>
              <a:gd name="connsiteY43" fmla="*/ 1877852 h 5603358"/>
              <a:gd name="connsiteX44" fmla="*/ 2361922 w 3376606"/>
              <a:gd name="connsiteY44" fmla="*/ 1877852 h 5603358"/>
              <a:gd name="connsiteX45" fmla="*/ 2581095 w 3376606"/>
              <a:gd name="connsiteY45" fmla="*/ 2316199 h 5603358"/>
              <a:gd name="connsiteX46" fmla="*/ 2361922 w 3376606"/>
              <a:gd name="connsiteY46" fmla="*/ 2754545 h 5603358"/>
              <a:gd name="connsiteX47" fmla="*/ 1848161 w 3376606"/>
              <a:gd name="connsiteY47" fmla="*/ 2754545 h 5603358"/>
              <a:gd name="connsiteX48" fmla="*/ 1610391 w 3376606"/>
              <a:gd name="connsiteY48" fmla="*/ 3263094 h 5603358"/>
              <a:gd name="connsiteX49" fmla="*/ 1829564 w 3376606"/>
              <a:gd name="connsiteY49" fmla="*/ 2814246 h 5603358"/>
              <a:gd name="connsiteX50" fmla="*/ 2343325 w 3376606"/>
              <a:gd name="connsiteY50" fmla="*/ 2814246 h 5603358"/>
              <a:gd name="connsiteX51" fmla="*/ 2562498 w 3376606"/>
              <a:gd name="connsiteY51" fmla="*/ 3263094 h 5603358"/>
              <a:gd name="connsiteX52" fmla="*/ 2343325 w 3376606"/>
              <a:gd name="connsiteY52" fmla="*/ 3711940 h 5603358"/>
              <a:gd name="connsiteX53" fmla="*/ 1829564 w 3376606"/>
              <a:gd name="connsiteY53" fmla="*/ 3711940 h 5603358"/>
              <a:gd name="connsiteX54" fmla="*/ 1610391 w 3376606"/>
              <a:gd name="connsiteY54" fmla="*/ 4195308 h 5603358"/>
              <a:gd name="connsiteX55" fmla="*/ 1829564 w 3376606"/>
              <a:gd name="connsiteY55" fmla="*/ 3746460 h 5603358"/>
              <a:gd name="connsiteX56" fmla="*/ 2343325 w 3376606"/>
              <a:gd name="connsiteY56" fmla="*/ 3746460 h 5603358"/>
              <a:gd name="connsiteX57" fmla="*/ 2562498 w 3376606"/>
              <a:gd name="connsiteY57" fmla="*/ 4195308 h 5603358"/>
              <a:gd name="connsiteX58" fmla="*/ 2343325 w 3376606"/>
              <a:gd name="connsiteY58" fmla="*/ 4644154 h 5603358"/>
              <a:gd name="connsiteX59" fmla="*/ 1829564 w 3376606"/>
              <a:gd name="connsiteY59" fmla="*/ 4644154 h 5603358"/>
              <a:gd name="connsiteX60" fmla="*/ 1600706 w 3376606"/>
              <a:gd name="connsiteY60" fmla="*/ 5154511 h 5603358"/>
              <a:gd name="connsiteX61" fmla="*/ 1819879 w 3376606"/>
              <a:gd name="connsiteY61" fmla="*/ 4705663 h 5603358"/>
              <a:gd name="connsiteX62" fmla="*/ 2333640 w 3376606"/>
              <a:gd name="connsiteY62" fmla="*/ 4705663 h 5603358"/>
              <a:gd name="connsiteX63" fmla="*/ 2552813 w 3376606"/>
              <a:gd name="connsiteY63" fmla="*/ 5154511 h 5603358"/>
              <a:gd name="connsiteX64" fmla="*/ 2333640 w 3376606"/>
              <a:gd name="connsiteY64" fmla="*/ 5603358 h 5603358"/>
              <a:gd name="connsiteX65" fmla="*/ 1819879 w 3376606"/>
              <a:gd name="connsiteY65" fmla="*/ 5603358 h 5603358"/>
              <a:gd name="connsiteX66" fmla="*/ 838191 w 3376606"/>
              <a:gd name="connsiteY66" fmla="*/ 936762 h 5603358"/>
              <a:gd name="connsiteX67" fmla="*/ 1057364 w 3376606"/>
              <a:gd name="connsiteY67" fmla="*/ 498415 h 5603358"/>
              <a:gd name="connsiteX68" fmla="*/ 1571126 w 3376606"/>
              <a:gd name="connsiteY68" fmla="*/ 498415 h 5603358"/>
              <a:gd name="connsiteX69" fmla="*/ 1790298 w 3376606"/>
              <a:gd name="connsiteY69" fmla="*/ 936762 h 5603358"/>
              <a:gd name="connsiteX70" fmla="*/ 1571126 w 3376606"/>
              <a:gd name="connsiteY70" fmla="*/ 1375108 h 5603358"/>
              <a:gd name="connsiteX71" fmla="*/ 1057364 w 3376606"/>
              <a:gd name="connsiteY71" fmla="*/ 1375108 h 5603358"/>
              <a:gd name="connsiteX72" fmla="*/ 833477 w 3376606"/>
              <a:gd name="connsiteY72" fmla="*/ 1873525 h 5603358"/>
              <a:gd name="connsiteX73" fmla="*/ 1052650 w 3376606"/>
              <a:gd name="connsiteY73" fmla="*/ 1435178 h 5603358"/>
              <a:gd name="connsiteX74" fmla="*/ 1566412 w 3376606"/>
              <a:gd name="connsiteY74" fmla="*/ 1435178 h 5603358"/>
              <a:gd name="connsiteX75" fmla="*/ 1785584 w 3376606"/>
              <a:gd name="connsiteY75" fmla="*/ 1873525 h 5603358"/>
              <a:gd name="connsiteX76" fmla="*/ 1566412 w 3376606"/>
              <a:gd name="connsiteY76" fmla="*/ 2311871 h 5603358"/>
              <a:gd name="connsiteX77" fmla="*/ 1052650 w 3376606"/>
              <a:gd name="connsiteY77" fmla="*/ 2311871 h 5603358"/>
              <a:gd name="connsiteX78" fmla="*/ 819854 w 3376606"/>
              <a:gd name="connsiteY78" fmla="*/ 2782828 h 5603358"/>
              <a:gd name="connsiteX79" fmla="*/ 1039026 w 3376606"/>
              <a:gd name="connsiteY79" fmla="*/ 2344481 h 5603358"/>
              <a:gd name="connsiteX80" fmla="*/ 1552788 w 3376606"/>
              <a:gd name="connsiteY80" fmla="*/ 2344481 h 5603358"/>
              <a:gd name="connsiteX81" fmla="*/ 1771960 w 3376606"/>
              <a:gd name="connsiteY81" fmla="*/ 2782828 h 5603358"/>
              <a:gd name="connsiteX82" fmla="*/ 1552788 w 3376606"/>
              <a:gd name="connsiteY82" fmla="*/ 3221174 h 5603358"/>
              <a:gd name="connsiteX83" fmla="*/ 1039026 w 3376606"/>
              <a:gd name="connsiteY83" fmla="*/ 3221174 h 5603358"/>
              <a:gd name="connsiteX84" fmla="*/ 809910 w 3376606"/>
              <a:gd name="connsiteY84" fmla="*/ 3742029 h 5603358"/>
              <a:gd name="connsiteX85" fmla="*/ 1029083 w 3376606"/>
              <a:gd name="connsiteY85" fmla="*/ 3293182 h 5603358"/>
              <a:gd name="connsiteX86" fmla="*/ 1542845 w 3376606"/>
              <a:gd name="connsiteY86" fmla="*/ 3293182 h 5603358"/>
              <a:gd name="connsiteX87" fmla="*/ 1762016 w 3376606"/>
              <a:gd name="connsiteY87" fmla="*/ 3742029 h 5603358"/>
              <a:gd name="connsiteX88" fmla="*/ 1542845 w 3376606"/>
              <a:gd name="connsiteY88" fmla="*/ 4190876 h 5603358"/>
              <a:gd name="connsiteX89" fmla="*/ 1029083 w 3376606"/>
              <a:gd name="connsiteY89" fmla="*/ 4190876 h 5603358"/>
              <a:gd name="connsiteX90" fmla="*/ 805196 w 3376606"/>
              <a:gd name="connsiteY90" fmla="*/ 4701233 h 5603358"/>
              <a:gd name="connsiteX91" fmla="*/ 1024369 w 3376606"/>
              <a:gd name="connsiteY91" fmla="*/ 4252385 h 5603358"/>
              <a:gd name="connsiteX92" fmla="*/ 1538131 w 3376606"/>
              <a:gd name="connsiteY92" fmla="*/ 4252385 h 5603358"/>
              <a:gd name="connsiteX93" fmla="*/ 1757302 w 3376606"/>
              <a:gd name="connsiteY93" fmla="*/ 4701233 h 5603358"/>
              <a:gd name="connsiteX94" fmla="*/ 1538131 w 3376606"/>
              <a:gd name="connsiteY94" fmla="*/ 5150080 h 5603358"/>
              <a:gd name="connsiteX95" fmla="*/ 1024369 w 3376606"/>
              <a:gd name="connsiteY95" fmla="*/ 5150080 h 5603358"/>
              <a:gd name="connsiteX96" fmla="*/ 78797 w 3376606"/>
              <a:gd name="connsiteY96" fmla="*/ 438347 h 5603358"/>
              <a:gd name="connsiteX97" fmla="*/ 297970 w 3376606"/>
              <a:gd name="connsiteY97" fmla="*/ 0 h 5603358"/>
              <a:gd name="connsiteX98" fmla="*/ 811731 w 3376606"/>
              <a:gd name="connsiteY98" fmla="*/ 0 h 5603358"/>
              <a:gd name="connsiteX99" fmla="*/ 1030904 w 3376606"/>
              <a:gd name="connsiteY99" fmla="*/ 438347 h 5603358"/>
              <a:gd name="connsiteX100" fmla="*/ 811731 w 3376606"/>
              <a:gd name="connsiteY100" fmla="*/ 876693 h 5603358"/>
              <a:gd name="connsiteX101" fmla="*/ 297970 w 3376606"/>
              <a:gd name="connsiteY101" fmla="*/ 876693 h 5603358"/>
              <a:gd name="connsiteX102" fmla="*/ 50516 w 3376606"/>
              <a:gd name="connsiteY102" fmla="*/ 3231675 h 5603358"/>
              <a:gd name="connsiteX103" fmla="*/ 269689 w 3376606"/>
              <a:gd name="connsiteY103" fmla="*/ 2782827 h 5603358"/>
              <a:gd name="connsiteX104" fmla="*/ 783450 w 3376606"/>
              <a:gd name="connsiteY104" fmla="*/ 2782827 h 5603358"/>
              <a:gd name="connsiteX105" fmla="*/ 1002622 w 3376606"/>
              <a:gd name="connsiteY105" fmla="*/ 3231675 h 5603358"/>
              <a:gd name="connsiteX106" fmla="*/ 783450 w 3376606"/>
              <a:gd name="connsiteY106" fmla="*/ 3680521 h 5603358"/>
              <a:gd name="connsiteX107" fmla="*/ 269689 w 3376606"/>
              <a:gd name="connsiteY107" fmla="*/ 3680521 h 5603358"/>
              <a:gd name="connsiteX108" fmla="*/ 47652 w 3376606"/>
              <a:gd name="connsiteY108" fmla="*/ 1375109 h 5603358"/>
              <a:gd name="connsiteX109" fmla="*/ 266825 w 3376606"/>
              <a:gd name="connsiteY109" fmla="*/ 936762 h 5603358"/>
              <a:gd name="connsiteX110" fmla="*/ 780586 w 3376606"/>
              <a:gd name="connsiteY110" fmla="*/ 936762 h 5603358"/>
              <a:gd name="connsiteX111" fmla="*/ 999759 w 3376606"/>
              <a:gd name="connsiteY111" fmla="*/ 1375109 h 5603358"/>
              <a:gd name="connsiteX112" fmla="*/ 780586 w 3376606"/>
              <a:gd name="connsiteY112" fmla="*/ 1813455 h 5603358"/>
              <a:gd name="connsiteX113" fmla="*/ 266825 w 3376606"/>
              <a:gd name="connsiteY113" fmla="*/ 1813455 h 5603358"/>
              <a:gd name="connsiteX114" fmla="*/ 28281 w 3376606"/>
              <a:gd name="connsiteY114" fmla="*/ 2311871 h 5603358"/>
              <a:gd name="connsiteX115" fmla="*/ 247454 w 3376606"/>
              <a:gd name="connsiteY115" fmla="*/ 1873524 h 5603358"/>
              <a:gd name="connsiteX116" fmla="*/ 761215 w 3376606"/>
              <a:gd name="connsiteY116" fmla="*/ 1873524 h 5603358"/>
              <a:gd name="connsiteX117" fmla="*/ 980388 w 3376606"/>
              <a:gd name="connsiteY117" fmla="*/ 2311871 h 5603358"/>
              <a:gd name="connsiteX118" fmla="*/ 761215 w 3376606"/>
              <a:gd name="connsiteY118" fmla="*/ 2750217 h 5603358"/>
              <a:gd name="connsiteX119" fmla="*/ 247454 w 3376606"/>
              <a:gd name="connsiteY119" fmla="*/ 2750217 h 5603358"/>
              <a:gd name="connsiteX120" fmla="*/ 19371 w 3376606"/>
              <a:gd name="connsiteY120" fmla="*/ 4190877 h 5603358"/>
              <a:gd name="connsiteX121" fmla="*/ 238544 w 3376606"/>
              <a:gd name="connsiteY121" fmla="*/ 3742029 h 5603358"/>
              <a:gd name="connsiteX122" fmla="*/ 752305 w 3376606"/>
              <a:gd name="connsiteY122" fmla="*/ 3742029 h 5603358"/>
              <a:gd name="connsiteX123" fmla="*/ 971478 w 3376606"/>
              <a:gd name="connsiteY123" fmla="*/ 4190877 h 5603358"/>
              <a:gd name="connsiteX124" fmla="*/ 752305 w 3376606"/>
              <a:gd name="connsiteY124" fmla="*/ 4639724 h 5603358"/>
              <a:gd name="connsiteX125" fmla="*/ 238544 w 3376606"/>
              <a:gd name="connsiteY125" fmla="*/ 4639724 h 5603358"/>
              <a:gd name="connsiteX126" fmla="*/ 0 w 3376606"/>
              <a:gd name="connsiteY126" fmla="*/ 5150080 h 5603358"/>
              <a:gd name="connsiteX127" fmla="*/ 219173 w 3376606"/>
              <a:gd name="connsiteY127" fmla="*/ 4701232 h 5603358"/>
              <a:gd name="connsiteX128" fmla="*/ 732934 w 3376606"/>
              <a:gd name="connsiteY128" fmla="*/ 4701232 h 5603358"/>
              <a:gd name="connsiteX129" fmla="*/ 952107 w 3376606"/>
              <a:gd name="connsiteY129" fmla="*/ 5150080 h 5603358"/>
              <a:gd name="connsiteX130" fmla="*/ 732934 w 3376606"/>
              <a:gd name="connsiteY130" fmla="*/ 5598926 h 5603358"/>
              <a:gd name="connsiteX131" fmla="*/ 219173 w 3376606"/>
              <a:gd name="connsiteY131" fmla="*/ 5598926 h 56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3376606" h="5603358">
                <a:moveTo>
                  <a:pt x="2424498" y="1877852"/>
                </a:moveTo>
                <a:lnTo>
                  <a:pt x="2643671" y="1439505"/>
                </a:lnTo>
                <a:lnTo>
                  <a:pt x="3157432" y="1439505"/>
                </a:lnTo>
                <a:lnTo>
                  <a:pt x="3376605" y="1877852"/>
                </a:lnTo>
                <a:lnTo>
                  <a:pt x="3157432" y="2316198"/>
                </a:lnTo>
                <a:lnTo>
                  <a:pt x="2643671" y="2316198"/>
                </a:lnTo>
                <a:close/>
                <a:moveTo>
                  <a:pt x="2420659" y="933819"/>
                </a:moveTo>
                <a:lnTo>
                  <a:pt x="2643826" y="487486"/>
                </a:lnTo>
                <a:lnTo>
                  <a:pt x="3153440" y="487486"/>
                </a:lnTo>
                <a:lnTo>
                  <a:pt x="3376606" y="933819"/>
                </a:lnTo>
                <a:lnTo>
                  <a:pt x="3153440" y="1380152"/>
                </a:lnTo>
                <a:lnTo>
                  <a:pt x="2643826" y="1380152"/>
                </a:lnTo>
                <a:close/>
                <a:moveTo>
                  <a:pt x="2396216" y="4705663"/>
                </a:moveTo>
                <a:lnTo>
                  <a:pt x="2615389" y="4256816"/>
                </a:lnTo>
                <a:lnTo>
                  <a:pt x="3129150" y="4256816"/>
                </a:lnTo>
                <a:lnTo>
                  <a:pt x="3348323" y="4705663"/>
                </a:lnTo>
                <a:lnTo>
                  <a:pt x="3129150" y="5154510"/>
                </a:lnTo>
                <a:lnTo>
                  <a:pt x="2615389" y="5154510"/>
                </a:lnTo>
                <a:close/>
                <a:moveTo>
                  <a:pt x="2392379" y="2801238"/>
                </a:moveTo>
                <a:lnTo>
                  <a:pt x="2615546" y="2354905"/>
                </a:lnTo>
                <a:lnTo>
                  <a:pt x="3125160" y="2354905"/>
                </a:lnTo>
                <a:lnTo>
                  <a:pt x="3348326" y="2801238"/>
                </a:lnTo>
                <a:lnTo>
                  <a:pt x="3125160" y="3247571"/>
                </a:lnTo>
                <a:lnTo>
                  <a:pt x="2615546" y="3247571"/>
                </a:lnTo>
                <a:close/>
                <a:moveTo>
                  <a:pt x="2392379" y="3737333"/>
                </a:moveTo>
                <a:lnTo>
                  <a:pt x="2615546" y="3291000"/>
                </a:lnTo>
                <a:lnTo>
                  <a:pt x="3125160" y="3291000"/>
                </a:lnTo>
                <a:lnTo>
                  <a:pt x="3348326" y="3737333"/>
                </a:lnTo>
                <a:lnTo>
                  <a:pt x="3125160" y="4183666"/>
                </a:lnTo>
                <a:lnTo>
                  <a:pt x="2615546" y="4183666"/>
                </a:lnTo>
                <a:close/>
                <a:moveTo>
                  <a:pt x="1638673" y="469031"/>
                </a:moveTo>
                <a:lnTo>
                  <a:pt x="1857846" y="30684"/>
                </a:lnTo>
                <a:lnTo>
                  <a:pt x="2371607" y="30684"/>
                </a:lnTo>
                <a:lnTo>
                  <a:pt x="2590780" y="469031"/>
                </a:lnTo>
                <a:lnTo>
                  <a:pt x="2371607" y="907377"/>
                </a:lnTo>
                <a:lnTo>
                  <a:pt x="1857846" y="907377"/>
                </a:lnTo>
                <a:close/>
                <a:moveTo>
                  <a:pt x="1638673" y="1379436"/>
                </a:moveTo>
                <a:lnTo>
                  <a:pt x="1857846" y="941089"/>
                </a:lnTo>
                <a:lnTo>
                  <a:pt x="2371607" y="941089"/>
                </a:lnTo>
                <a:lnTo>
                  <a:pt x="2590780" y="1379436"/>
                </a:lnTo>
                <a:lnTo>
                  <a:pt x="2371607" y="1817782"/>
                </a:lnTo>
                <a:lnTo>
                  <a:pt x="1857846" y="1817782"/>
                </a:lnTo>
                <a:close/>
                <a:moveTo>
                  <a:pt x="1628988" y="2316199"/>
                </a:moveTo>
                <a:lnTo>
                  <a:pt x="1848161" y="1877852"/>
                </a:lnTo>
                <a:lnTo>
                  <a:pt x="2361922" y="1877852"/>
                </a:lnTo>
                <a:lnTo>
                  <a:pt x="2581095" y="2316199"/>
                </a:lnTo>
                <a:lnTo>
                  <a:pt x="2361922" y="2754545"/>
                </a:lnTo>
                <a:lnTo>
                  <a:pt x="1848161" y="2754545"/>
                </a:lnTo>
                <a:close/>
                <a:moveTo>
                  <a:pt x="1610391" y="3263094"/>
                </a:moveTo>
                <a:lnTo>
                  <a:pt x="1829564" y="2814246"/>
                </a:lnTo>
                <a:lnTo>
                  <a:pt x="2343325" y="2814246"/>
                </a:lnTo>
                <a:lnTo>
                  <a:pt x="2562498" y="3263094"/>
                </a:lnTo>
                <a:lnTo>
                  <a:pt x="2343325" y="3711940"/>
                </a:lnTo>
                <a:lnTo>
                  <a:pt x="1829564" y="3711940"/>
                </a:lnTo>
                <a:close/>
                <a:moveTo>
                  <a:pt x="1610391" y="4195308"/>
                </a:moveTo>
                <a:lnTo>
                  <a:pt x="1829564" y="3746460"/>
                </a:lnTo>
                <a:lnTo>
                  <a:pt x="2343325" y="3746460"/>
                </a:lnTo>
                <a:lnTo>
                  <a:pt x="2562498" y="4195308"/>
                </a:lnTo>
                <a:lnTo>
                  <a:pt x="2343325" y="4644154"/>
                </a:lnTo>
                <a:lnTo>
                  <a:pt x="1829564" y="4644154"/>
                </a:lnTo>
                <a:close/>
                <a:moveTo>
                  <a:pt x="1600706" y="5154511"/>
                </a:moveTo>
                <a:lnTo>
                  <a:pt x="1819879" y="4705663"/>
                </a:lnTo>
                <a:lnTo>
                  <a:pt x="2333640" y="4705663"/>
                </a:lnTo>
                <a:lnTo>
                  <a:pt x="2552813" y="5154511"/>
                </a:lnTo>
                <a:lnTo>
                  <a:pt x="2333640" y="5603358"/>
                </a:lnTo>
                <a:lnTo>
                  <a:pt x="1819879" y="5603358"/>
                </a:lnTo>
                <a:close/>
                <a:moveTo>
                  <a:pt x="838191" y="936762"/>
                </a:moveTo>
                <a:lnTo>
                  <a:pt x="1057364" y="498415"/>
                </a:lnTo>
                <a:lnTo>
                  <a:pt x="1571126" y="498415"/>
                </a:lnTo>
                <a:lnTo>
                  <a:pt x="1790298" y="936762"/>
                </a:lnTo>
                <a:lnTo>
                  <a:pt x="1571126" y="1375108"/>
                </a:lnTo>
                <a:lnTo>
                  <a:pt x="1057364" y="1375108"/>
                </a:lnTo>
                <a:close/>
                <a:moveTo>
                  <a:pt x="833477" y="1873525"/>
                </a:moveTo>
                <a:lnTo>
                  <a:pt x="1052650" y="1435178"/>
                </a:lnTo>
                <a:lnTo>
                  <a:pt x="1566412" y="1435178"/>
                </a:lnTo>
                <a:lnTo>
                  <a:pt x="1785584" y="1873525"/>
                </a:lnTo>
                <a:lnTo>
                  <a:pt x="1566412" y="2311871"/>
                </a:lnTo>
                <a:lnTo>
                  <a:pt x="1052650" y="2311871"/>
                </a:lnTo>
                <a:close/>
                <a:moveTo>
                  <a:pt x="819854" y="2782828"/>
                </a:moveTo>
                <a:lnTo>
                  <a:pt x="1039026" y="2344481"/>
                </a:lnTo>
                <a:lnTo>
                  <a:pt x="1552788" y="2344481"/>
                </a:lnTo>
                <a:lnTo>
                  <a:pt x="1771960" y="2782828"/>
                </a:lnTo>
                <a:lnTo>
                  <a:pt x="1552788" y="3221174"/>
                </a:lnTo>
                <a:lnTo>
                  <a:pt x="1039026" y="3221174"/>
                </a:lnTo>
                <a:close/>
                <a:moveTo>
                  <a:pt x="809910" y="3742029"/>
                </a:moveTo>
                <a:lnTo>
                  <a:pt x="1029083" y="3293182"/>
                </a:lnTo>
                <a:lnTo>
                  <a:pt x="1542845" y="3293182"/>
                </a:lnTo>
                <a:lnTo>
                  <a:pt x="1762016" y="3742029"/>
                </a:lnTo>
                <a:lnTo>
                  <a:pt x="1542845" y="4190876"/>
                </a:lnTo>
                <a:lnTo>
                  <a:pt x="1029083" y="4190876"/>
                </a:lnTo>
                <a:close/>
                <a:moveTo>
                  <a:pt x="805196" y="4701233"/>
                </a:moveTo>
                <a:lnTo>
                  <a:pt x="1024369" y="4252385"/>
                </a:lnTo>
                <a:lnTo>
                  <a:pt x="1538131" y="4252385"/>
                </a:lnTo>
                <a:lnTo>
                  <a:pt x="1757302" y="4701233"/>
                </a:lnTo>
                <a:lnTo>
                  <a:pt x="1538131" y="5150080"/>
                </a:lnTo>
                <a:lnTo>
                  <a:pt x="1024369" y="5150080"/>
                </a:lnTo>
                <a:close/>
                <a:moveTo>
                  <a:pt x="78797" y="438347"/>
                </a:moveTo>
                <a:lnTo>
                  <a:pt x="297970" y="0"/>
                </a:lnTo>
                <a:lnTo>
                  <a:pt x="811731" y="0"/>
                </a:lnTo>
                <a:lnTo>
                  <a:pt x="1030904" y="438347"/>
                </a:lnTo>
                <a:lnTo>
                  <a:pt x="811731" y="876693"/>
                </a:lnTo>
                <a:lnTo>
                  <a:pt x="297970" y="876693"/>
                </a:lnTo>
                <a:close/>
                <a:moveTo>
                  <a:pt x="50516" y="3231675"/>
                </a:moveTo>
                <a:lnTo>
                  <a:pt x="269689" y="2782827"/>
                </a:lnTo>
                <a:lnTo>
                  <a:pt x="783450" y="2782827"/>
                </a:lnTo>
                <a:lnTo>
                  <a:pt x="1002622" y="3231675"/>
                </a:lnTo>
                <a:lnTo>
                  <a:pt x="783450" y="3680521"/>
                </a:lnTo>
                <a:lnTo>
                  <a:pt x="269689" y="3680521"/>
                </a:lnTo>
                <a:close/>
                <a:moveTo>
                  <a:pt x="47652" y="1375109"/>
                </a:moveTo>
                <a:lnTo>
                  <a:pt x="266825" y="936762"/>
                </a:lnTo>
                <a:lnTo>
                  <a:pt x="780586" y="936762"/>
                </a:lnTo>
                <a:lnTo>
                  <a:pt x="999759" y="1375109"/>
                </a:lnTo>
                <a:lnTo>
                  <a:pt x="780586" y="1813455"/>
                </a:lnTo>
                <a:lnTo>
                  <a:pt x="266825" y="1813455"/>
                </a:lnTo>
                <a:close/>
                <a:moveTo>
                  <a:pt x="28281" y="2311871"/>
                </a:moveTo>
                <a:lnTo>
                  <a:pt x="247454" y="1873524"/>
                </a:lnTo>
                <a:lnTo>
                  <a:pt x="761215" y="1873524"/>
                </a:lnTo>
                <a:lnTo>
                  <a:pt x="980388" y="2311871"/>
                </a:lnTo>
                <a:lnTo>
                  <a:pt x="761215" y="2750217"/>
                </a:lnTo>
                <a:lnTo>
                  <a:pt x="247454" y="2750217"/>
                </a:lnTo>
                <a:close/>
                <a:moveTo>
                  <a:pt x="19371" y="4190877"/>
                </a:moveTo>
                <a:lnTo>
                  <a:pt x="238544" y="3742029"/>
                </a:lnTo>
                <a:lnTo>
                  <a:pt x="752305" y="3742029"/>
                </a:lnTo>
                <a:lnTo>
                  <a:pt x="971478" y="4190877"/>
                </a:lnTo>
                <a:lnTo>
                  <a:pt x="752305" y="4639724"/>
                </a:lnTo>
                <a:lnTo>
                  <a:pt x="238544" y="4639724"/>
                </a:lnTo>
                <a:close/>
                <a:moveTo>
                  <a:pt x="0" y="5150080"/>
                </a:moveTo>
                <a:lnTo>
                  <a:pt x="219173" y="4701232"/>
                </a:lnTo>
                <a:lnTo>
                  <a:pt x="732934" y="4701232"/>
                </a:lnTo>
                <a:lnTo>
                  <a:pt x="952107" y="5150080"/>
                </a:lnTo>
                <a:lnTo>
                  <a:pt x="732934" y="5598926"/>
                </a:lnTo>
                <a:lnTo>
                  <a:pt x="219173" y="55989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Полилиния 51"/>
          <p:cNvSpPr/>
          <p:nvPr/>
        </p:nvSpPr>
        <p:spPr>
          <a:xfrm rot="5400000">
            <a:off x="1174020" y="1661008"/>
            <a:ext cx="3376606" cy="5603358"/>
          </a:xfrm>
          <a:custGeom>
            <a:avLst/>
            <a:gdLst>
              <a:gd name="connsiteX0" fmla="*/ 2424498 w 3376606"/>
              <a:gd name="connsiteY0" fmla="*/ 1877852 h 5603358"/>
              <a:gd name="connsiteX1" fmla="*/ 2643671 w 3376606"/>
              <a:gd name="connsiteY1" fmla="*/ 1439505 h 5603358"/>
              <a:gd name="connsiteX2" fmla="*/ 3157432 w 3376606"/>
              <a:gd name="connsiteY2" fmla="*/ 1439505 h 5603358"/>
              <a:gd name="connsiteX3" fmla="*/ 3376605 w 3376606"/>
              <a:gd name="connsiteY3" fmla="*/ 1877852 h 5603358"/>
              <a:gd name="connsiteX4" fmla="*/ 3157432 w 3376606"/>
              <a:gd name="connsiteY4" fmla="*/ 2316198 h 5603358"/>
              <a:gd name="connsiteX5" fmla="*/ 2643671 w 3376606"/>
              <a:gd name="connsiteY5" fmla="*/ 2316198 h 5603358"/>
              <a:gd name="connsiteX6" fmla="*/ 2420659 w 3376606"/>
              <a:gd name="connsiteY6" fmla="*/ 933819 h 5603358"/>
              <a:gd name="connsiteX7" fmla="*/ 2643826 w 3376606"/>
              <a:gd name="connsiteY7" fmla="*/ 487486 h 5603358"/>
              <a:gd name="connsiteX8" fmla="*/ 3153440 w 3376606"/>
              <a:gd name="connsiteY8" fmla="*/ 487486 h 5603358"/>
              <a:gd name="connsiteX9" fmla="*/ 3376606 w 3376606"/>
              <a:gd name="connsiteY9" fmla="*/ 933819 h 5603358"/>
              <a:gd name="connsiteX10" fmla="*/ 3153440 w 3376606"/>
              <a:gd name="connsiteY10" fmla="*/ 1380152 h 5603358"/>
              <a:gd name="connsiteX11" fmla="*/ 2643826 w 3376606"/>
              <a:gd name="connsiteY11" fmla="*/ 1380152 h 5603358"/>
              <a:gd name="connsiteX12" fmla="*/ 2396216 w 3376606"/>
              <a:gd name="connsiteY12" fmla="*/ 4705663 h 5603358"/>
              <a:gd name="connsiteX13" fmla="*/ 2615389 w 3376606"/>
              <a:gd name="connsiteY13" fmla="*/ 4256816 h 5603358"/>
              <a:gd name="connsiteX14" fmla="*/ 3129150 w 3376606"/>
              <a:gd name="connsiteY14" fmla="*/ 4256816 h 5603358"/>
              <a:gd name="connsiteX15" fmla="*/ 3348323 w 3376606"/>
              <a:gd name="connsiteY15" fmla="*/ 4705663 h 5603358"/>
              <a:gd name="connsiteX16" fmla="*/ 3129150 w 3376606"/>
              <a:gd name="connsiteY16" fmla="*/ 5154510 h 5603358"/>
              <a:gd name="connsiteX17" fmla="*/ 2615389 w 3376606"/>
              <a:gd name="connsiteY17" fmla="*/ 5154510 h 5603358"/>
              <a:gd name="connsiteX18" fmla="*/ 2392379 w 3376606"/>
              <a:gd name="connsiteY18" fmla="*/ 2801238 h 5603358"/>
              <a:gd name="connsiteX19" fmla="*/ 2615546 w 3376606"/>
              <a:gd name="connsiteY19" fmla="*/ 2354905 h 5603358"/>
              <a:gd name="connsiteX20" fmla="*/ 3125160 w 3376606"/>
              <a:gd name="connsiteY20" fmla="*/ 2354905 h 5603358"/>
              <a:gd name="connsiteX21" fmla="*/ 3348326 w 3376606"/>
              <a:gd name="connsiteY21" fmla="*/ 2801238 h 5603358"/>
              <a:gd name="connsiteX22" fmla="*/ 3125160 w 3376606"/>
              <a:gd name="connsiteY22" fmla="*/ 3247571 h 5603358"/>
              <a:gd name="connsiteX23" fmla="*/ 2615546 w 3376606"/>
              <a:gd name="connsiteY23" fmla="*/ 3247571 h 5603358"/>
              <a:gd name="connsiteX24" fmla="*/ 2392379 w 3376606"/>
              <a:gd name="connsiteY24" fmla="*/ 3737333 h 5603358"/>
              <a:gd name="connsiteX25" fmla="*/ 2615546 w 3376606"/>
              <a:gd name="connsiteY25" fmla="*/ 3291000 h 5603358"/>
              <a:gd name="connsiteX26" fmla="*/ 3125160 w 3376606"/>
              <a:gd name="connsiteY26" fmla="*/ 3291000 h 5603358"/>
              <a:gd name="connsiteX27" fmla="*/ 3348326 w 3376606"/>
              <a:gd name="connsiteY27" fmla="*/ 3737333 h 5603358"/>
              <a:gd name="connsiteX28" fmla="*/ 3125160 w 3376606"/>
              <a:gd name="connsiteY28" fmla="*/ 4183666 h 5603358"/>
              <a:gd name="connsiteX29" fmla="*/ 2615546 w 3376606"/>
              <a:gd name="connsiteY29" fmla="*/ 4183666 h 5603358"/>
              <a:gd name="connsiteX30" fmla="*/ 1638673 w 3376606"/>
              <a:gd name="connsiteY30" fmla="*/ 469031 h 5603358"/>
              <a:gd name="connsiteX31" fmla="*/ 1857846 w 3376606"/>
              <a:gd name="connsiteY31" fmla="*/ 30684 h 5603358"/>
              <a:gd name="connsiteX32" fmla="*/ 2371607 w 3376606"/>
              <a:gd name="connsiteY32" fmla="*/ 30684 h 5603358"/>
              <a:gd name="connsiteX33" fmla="*/ 2590780 w 3376606"/>
              <a:gd name="connsiteY33" fmla="*/ 469031 h 5603358"/>
              <a:gd name="connsiteX34" fmla="*/ 2371607 w 3376606"/>
              <a:gd name="connsiteY34" fmla="*/ 907377 h 5603358"/>
              <a:gd name="connsiteX35" fmla="*/ 1857846 w 3376606"/>
              <a:gd name="connsiteY35" fmla="*/ 907377 h 5603358"/>
              <a:gd name="connsiteX36" fmla="*/ 1638673 w 3376606"/>
              <a:gd name="connsiteY36" fmla="*/ 1379436 h 5603358"/>
              <a:gd name="connsiteX37" fmla="*/ 1857846 w 3376606"/>
              <a:gd name="connsiteY37" fmla="*/ 941089 h 5603358"/>
              <a:gd name="connsiteX38" fmla="*/ 2371607 w 3376606"/>
              <a:gd name="connsiteY38" fmla="*/ 941089 h 5603358"/>
              <a:gd name="connsiteX39" fmla="*/ 2590780 w 3376606"/>
              <a:gd name="connsiteY39" fmla="*/ 1379436 h 5603358"/>
              <a:gd name="connsiteX40" fmla="*/ 2371607 w 3376606"/>
              <a:gd name="connsiteY40" fmla="*/ 1817782 h 5603358"/>
              <a:gd name="connsiteX41" fmla="*/ 1857846 w 3376606"/>
              <a:gd name="connsiteY41" fmla="*/ 1817782 h 5603358"/>
              <a:gd name="connsiteX42" fmla="*/ 1628988 w 3376606"/>
              <a:gd name="connsiteY42" fmla="*/ 2316199 h 5603358"/>
              <a:gd name="connsiteX43" fmla="*/ 1848161 w 3376606"/>
              <a:gd name="connsiteY43" fmla="*/ 1877852 h 5603358"/>
              <a:gd name="connsiteX44" fmla="*/ 2361922 w 3376606"/>
              <a:gd name="connsiteY44" fmla="*/ 1877852 h 5603358"/>
              <a:gd name="connsiteX45" fmla="*/ 2581095 w 3376606"/>
              <a:gd name="connsiteY45" fmla="*/ 2316199 h 5603358"/>
              <a:gd name="connsiteX46" fmla="*/ 2361922 w 3376606"/>
              <a:gd name="connsiteY46" fmla="*/ 2754545 h 5603358"/>
              <a:gd name="connsiteX47" fmla="*/ 1848161 w 3376606"/>
              <a:gd name="connsiteY47" fmla="*/ 2754545 h 5603358"/>
              <a:gd name="connsiteX48" fmla="*/ 1610391 w 3376606"/>
              <a:gd name="connsiteY48" fmla="*/ 3263094 h 5603358"/>
              <a:gd name="connsiteX49" fmla="*/ 1829564 w 3376606"/>
              <a:gd name="connsiteY49" fmla="*/ 2814246 h 5603358"/>
              <a:gd name="connsiteX50" fmla="*/ 2343325 w 3376606"/>
              <a:gd name="connsiteY50" fmla="*/ 2814246 h 5603358"/>
              <a:gd name="connsiteX51" fmla="*/ 2562498 w 3376606"/>
              <a:gd name="connsiteY51" fmla="*/ 3263094 h 5603358"/>
              <a:gd name="connsiteX52" fmla="*/ 2343325 w 3376606"/>
              <a:gd name="connsiteY52" fmla="*/ 3711940 h 5603358"/>
              <a:gd name="connsiteX53" fmla="*/ 1829564 w 3376606"/>
              <a:gd name="connsiteY53" fmla="*/ 3711940 h 5603358"/>
              <a:gd name="connsiteX54" fmla="*/ 1610391 w 3376606"/>
              <a:gd name="connsiteY54" fmla="*/ 4195308 h 5603358"/>
              <a:gd name="connsiteX55" fmla="*/ 1829564 w 3376606"/>
              <a:gd name="connsiteY55" fmla="*/ 3746460 h 5603358"/>
              <a:gd name="connsiteX56" fmla="*/ 2343325 w 3376606"/>
              <a:gd name="connsiteY56" fmla="*/ 3746460 h 5603358"/>
              <a:gd name="connsiteX57" fmla="*/ 2562498 w 3376606"/>
              <a:gd name="connsiteY57" fmla="*/ 4195308 h 5603358"/>
              <a:gd name="connsiteX58" fmla="*/ 2343325 w 3376606"/>
              <a:gd name="connsiteY58" fmla="*/ 4644154 h 5603358"/>
              <a:gd name="connsiteX59" fmla="*/ 1829564 w 3376606"/>
              <a:gd name="connsiteY59" fmla="*/ 4644154 h 5603358"/>
              <a:gd name="connsiteX60" fmla="*/ 1600706 w 3376606"/>
              <a:gd name="connsiteY60" fmla="*/ 5154511 h 5603358"/>
              <a:gd name="connsiteX61" fmla="*/ 1819879 w 3376606"/>
              <a:gd name="connsiteY61" fmla="*/ 4705663 h 5603358"/>
              <a:gd name="connsiteX62" fmla="*/ 2333640 w 3376606"/>
              <a:gd name="connsiteY62" fmla="*/ 4705663 h 5603358"/>
              <a:gd name="connsiteX63" fmla="*/ 2552813 w 3376606"/>
              <a:gd name="connsiteY63" fmla="*/ 5154511 h 5603358"/>
              <a:gd name="connsiteX64" fmla="*/ 2333640 w 3376606"/>
              <a:gd name="connsiteY64" fmla="*/ 5603358 h 5603358"/>
              <a:gd name="connsiteX65" fmla="*/ 1819879 w 3376606"/>
              <a:gd name="connsiteY65" fmla="*/ 5603358 h 5603358"/>
              <a:gd name="connsiteX66" fmla="*/ 838191 w 3376606"/>
              <a:gd name="connsiteY66" fmla="*/ 936762 h 5603358"/>
              <a:gd name="connsiteX67" fmla="*/ 1057364 w 3376606"/>
              <a:gd name="connsiteY67" fmla="*/ 498415 h 5603358"/>
              <a:gd name="connsiteX68" fmla="*/ 1571126 w 3376606"/>
              <a:gd name="connsiteY68" fmla="*/ 498415 h 5603358"/>
              <a:gd name="connsiteX69" fmla="*/ 1790298 w 3376606"/>
              <a:gd name="connsiteY69" fmla="*/ 936762 h 5603358"/>
              <a:gd name="connsiteX70" fmla="*/ 1571126 w 3376606"/>
              <a:gd name="connsiteY70" fmla="*/ 1375108 h 5603358"/>
              <a:gd name="connsiteX71" fmla="*/ 1057364 w 3376606"/>
              <a:gd name="connsiteY71" fmla="*/ 1375108 h 5603358"/>
              <a:gd name="connsiteX72" fmla="*/ 833477 w 3376606"/>
              <a:gd name="connsiteY72" fmla="*/ 1873525 h 5603358"/>
              <a:gd name="connsiteX73" fmla="*/ 1052650 w 3376606"/>
              <a:gd name="connsiteY73" fmla="*/ 1435178 h 5603358"/>
              <a:gd name="connsiteX74" fmla="*/ 1566412 w 3376606"/>
              <a:gd name="connsiteY74" fmla="*/ 1435178 h 5603358"/>
              <a:gd name="connsiteX75" fmla="*/ 1785584 w 3376606"/>
              <a:gd name="connsiteY75" fmla="*/ 1873525 h 5603358"/>
              <a:gd name="connsiteX76" fmla="*/ 1566412 w 3376606"/>
              <a:gd name="connsiteY76" fmla="*/ 2311871 h 5603358"/>
              <a:gd name="connsiteX77" fmla="*/ 1052650 w 3376606"/>
              <a:gd name="connsiteY77" fmla="*/ 2311871 h 5603358"/>
              <a:gd name="connsiteX78" fmla="*/ 819854 w 3376606"/>
              <a:gd name="connsiteY78" fmla="*/ 2782828 h 5603358"/>
              <a:gd name="connsiteX79" fmla="*/ 1039026 w 3376606"/>
              <a:gd name="connsiteY79" fmla="*/ 2344481 h 5603358"/>
              <a:gd name="connsiteX80" fmla="*/ 1552788 w 3376606"/>
              <a:gd name="connsiteY80" fmla="*/ 2344481 h 5603358"/>
              <a:gd name="connsiteX81" fmla="*/ 1771960 w 3376606"/>
              <a:gd name="connsiteY81" fmla="*/ 2782828 h 5603358"/>
              <a:gd name="connsiteX82" fmla="*/ 1552788 w 3376606"/>
              <a:gd name="connsiteY82" fmla="*/ 3221174 h 5603358"/>
              <a:gd name="connsiteX83" fmla="*/ 1039026 w 3376606"/>
              <a:gd name="connsiteY83" fmla="*/ 3221174 h 5603358"/>
              <a:gd name="connsiteX84" fmla="*/ 809910 w 3376606"/>
              <a:gd name="connsiteY84" fmla="*/ 3742029 h 5603358"/>
              <a:gd name="connsiteX85" fmla="*/ 1029083 w 3376606"/>
              <a:gd name="connsiteY85" fmla="*/ 3293182 h 5603358"/>
              <a:gd name="connsiteX86" fmla="*/ 1542845 w 3376606"/>
              <a:gd name="connsiteY86" fmla="*/ 3293182 h 5603358"/>
              <a:gd name="connsiteX87" fmla="*/ 1762016 w 3376606"/>
              <a:gd name="connsiteY87" fmla="*/ 3742029 h 5603358"/>
              <a:gd name="connsiteX88" fmla="*/ 1542845 w 3376606"/>
              <a:gd name="connsiteY88" fmla="*/ 4190876 h 5603358"/>
              <a:gd name="connsiteX89" fmla="*/ 1029083 w 3376606"/>
              <a:gd name="connsiteY89" fmla="*/ 4190876 h 5603358"/>
              <a:gd name="connsiteX90" fmla="*/ 805196 w 3376606"/>
              <a:gd name="connsiteY90" fmla="*/ 4701233 h 5603358"/>
              <a:gd name="connsiteX91" fmla="*/ 1024369 w 3376606"/>
              <a:gd name="connsiteY91" fmla="*/ 4252385 h 5603358"/>
              <a:gd name="connsiteX92" fmla="*/ 1538131 w 3376606"/>
              <a:gd name="connsiteY92" fmla="*/ 4252385 h 5603358"/>
              <a:gd name="connsiteX93" fmla="*/ 1757302 w 3376606"/>
              <a:gd name="connsiteY93" fmla="*/ 4701233 h 5603358"/>
              <a:gd name="connsiteX94" fmla="*/ 1538131 w 3376606"/>
              <a:gd name="connsiteY94" fmla="*/ 5150080 h 5603358"/>
              <a:gd name="connsiteX95" fmla="*/ 1024369 w 3376606"/>
              <a:gd name="connsiteY95" fmla="*/ 5150080 h 5603358"/>
              <a:gd name="connsiteX96" fmla="*/ 78797 w 3376606"/>
              <a:gd name="connsiteY96" fmla="*/ 438347 h 5603358"/>
              <a:gd name="connsiteX97" fmla="*/ 297970 w 3376606"/>
              <a:gd name="connsiteY97" fmla="*/ 0 h 5603358"/>
              <a:gd name="connsiteX98" fmla="*/ 811731 w 3376606"/>
              <a:gd name="connsiteY98" fmla="*/ 0 h 5603358"/>
              <a:gd name="connsiteX99" fmla="*/ 1030904 w 3376606"/>
              <a:gd name="connsiteY99" fmla="*/ 438347 h 5603358"/>
              <a:gd name="connsiteX100" fmla="*/ 811731 w 3376606"/>
              <a:gd name="connsiteY100" fmla="*/ 876693 h 5603358"/>
              <a:gd name="connsiteX101" fmla="*/ 297970 w 3376606"/>
              <a:gd name="connsiteY101" fmla="*/ 876693 h 5603358"/>
              <a:gd name="connsiteX102" fmla="*/ 50516 w 3376606"/>
              <a:gd name="connsiteY102" fmla="*/ 3231675 h 5603358"/>
              <a:gd name="connsiteX103" fmla="*/ 269689 w 3376606"/>
              <a:gd name="connsiteY103" fmla="*/ 2782827 h 5603358"/>
              <a:gd name="connsiteX104" fmla="*/ 783450 w 3376606"/>
              <a:gd name="connsiteY104" fmla="*/ 2782827 h 5603358"/>
              <a:gd name="connsiteX105" fmla="*/ 1002622 w 3376606"/>
              <a:gd name="connsiteY105" fmla="*/ 3231675 h 5603358"/>
              <a:gd name="connsiteX106" fmla="*/ 783450 w 3376606"/>
              <a:gd name="connsiteY106" fmla="*/ 3680521 h 5603358"/>
              <a:gd name="connsiteX107" fmla="*/ 269689 w 3376606"/>
              <a:gd name="connsiteY107" fmla="*/ 3680521 h 5603358"/>
              <a:gd name="connsiteX108" fmla="*/ 47652 w 3376606"/>
              <a:gd name="connsiteY108" fmla="*/ 1375109 h 5603358"/>
              <a:gd name="connsiteX109" fmla="*/ 266825 w 3376606"/>
              <a:gd name="connsiteY109" fmla="*/ 936762 h 5603358"/>
              <a:gd name="connsiteX110" fmla="*/ 780586 w 3376606"/>
              <a:gd name="connsiteY110" fmla="*/ 936762 h 5603358"/>
              <a:gd name="connsiteX111" fmla="*/ 999759 w 3376606"/>
              <a:gd name="connsiteY111" fmla="*/ 1375109 h 5603358"/>
              <a:gd name="connsiteX112" fmla="*/ 780586 w 3376606"/>
              <a:gd name="connsiteY112" fmla="*/ 1813455 h 5603358"/>
              <a:gd name="connsiteX113" fmla="*/ 266825 w 3376606"/>
              <a:gd name="connsiteY113" fmla="*/ 1813455 h 5603358"/>
              <a:gd name="connsiteX114" fmla="*/ 28281 w 3376606"/>
              <a:gd name="connsiteY114" fmla="*/ 2311871 h 5603358"/>
              <a:gd name="connsiteX115" fmla="*/ 247454 w 3376606"/>
              <a:gd name="connsiteY115" fmla="*/ 1873524 h 5603358"/>
              <a:gd name="connsiteX116" fmla="*/ 761215 w 3376606"/>
              <a:gd name="connsiteY116" fmla="*/ 1873524 h 5603358"/>
              <a:gd name="connsiteX117" fmla="*/ 980388 w 3376606"/>
              <a:gd name="connsiteY117" fmla="*/ 2311871 h 5603358"/>
              <a:gd name="connsiteX118" fmla="*/ 761215 w 3376606"/>
              <a:gd name="connsiteY118" fmla="*/ 2750217 h 5603358"/>
              <a:gd name="connsiteX119" fmla="*/ 247454 w 3376606"/>
              <a:gd name="connsiteY119" fmla="*/ 2750217 h 5603358"/>
              <a:gd name="connsiteX120" fmla="*/ 19371 w 3376606"/>
              <a:gd name="connsiteY120" fmla="*/ 4190877 h 5603358"/>
              <a:gd name="connsiteX121" fmla="*/ 238544 w 3376606"/>
              <a:gd name="connsiteY121" fmla="*/ 3742029 h 5603358"/>
              <a:gd name="connsiteX122" fmla="*/ 752305 w 3376606"/>
              <a:gd name="connsiteY122" fmla="*/ 3742029 h 5603358"/>
              <a:gd name="connsiteX123" fmla="*/ 971478 w 3376606"/>
              <a:gd name="connsiteY123" fmla="*/ 4190877 h 5603358"/>
              <a:gd name="connsiteX124" fmla="*/ 752305 w 3376606"/>
              <a:gd name="connsiteY124" fmla="*/ 4639724 h 5603358"/>
              <a:gd name="connsiteX125" fmla="*/ 238544 w 3376606"/>
              <a:gd name="connsiteY125" fmla="*/ 4639724 h 5603358"/>
              <a:gd name="connsiteX126" fmla="*/ 0 w 3376606"/>
              <a:gd name="connsiteY126" fmla="*/ 5150080 h 5603358"/>
              <a:gd name="connsiteX127" fmla="*/ 219173 w 3376606"/>
              <a:gd name="connsiteY127" fmla="*/ 4701232 h 5603358"/>
              <a:gd name="connsiteX128" fmla="*/ 732934 w 3376606"/>
              <a:gd name="connsiteY128" fmla="*/ 4701232 h 5603358"/>
              <a:gd name="connsiteX129" fmla="*/ 952107 w 3376606"/>
              <a:gd name="connsiteY129" fmla="*/ 5150080 h 5603358"/>
              <a:gd name="connsiteX130" fmla="*/ 732934 w 3376606"/>
              <a:gd name="connsiteY130" fmla="*/ 5598926 h 5603358"/>
              <a:gd name="connsiteX131" fmla="*/ 219173 w 3376606"/>
              <a:gd name="connsiteY131" fmla="*/ 5598926 h 56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3376606" h="5603358">
                <a:moveTo>
                  <a:pt x="2424498" y="1877852"/>
                </a:moveTo>
                <a:lnTo>
                  <a:pt x="2643671" y="1439505"/>
                </a:lnTo>
                <a:lnTo>
                  <a:pt x="3157432" y="1439505"/>
                </a:lnTo>
                <a:lnTo>
                  <a:pt x="3376605" y="1877852"/>
                </a:lnTo>
                <a:lnTo>
                  <a:pt x="3157432" y="2316198"/>
                </a:lnTo>
                <a:lnTo>
                  <a:pt x="2643671" y="2316198"/>
                </a:lnTo>
                <a:close/>
                <a:moveTo>
                  <a:pt x="2420659" y="933819"/>
                </a:moveTo>
                <a:lnTo>
                  <a:pt x="2643826" y="487486"/>
                </a:lnTo>
                <a:lnTo>
                  <a:pt x="3153440" y="487486"/>
                </a:lnTo>
                <a:lnTo>
                  <a:pt x="3376606" y="933819"/>
                </a:lnTo>
                <a:lnTo>
                  <a:pt x="3153440" y="1380152"/>
                </a:lnTo>
                <a:lnTo>
                  <a:pt x="2643826" y="1380152"/>
                </a:lnTo>
                <a:close/>
                <a:moveTo>
                  <a:pt x="2396216" y="4705663"/>
                </a:moveTo>
                <a:lnTo>
                  <a:pt x="2615389" y="4256816"/>
                </a:lnTo>
                <a:lnTo>
                  <a:pt x="3129150" y="4256816"/>
                </a:lnTo>
                <a:lnTo>
                  <a:pt x="3348323" y="4705663"/>
                </a:lnTo>
                <a:lnTo>
                  <a:pt x="3129150" y="5154510"/>
                </a:lnTo>
                <a:lnTo>
                  <a:pt x="2615389" y="5154510"/>
                </a:lnTo>
                <a:close/>
                <a:moveTo>
                  <a:pt x="2392379" y="2801238"/>
                </a:moveTo>
                <a:lnTo>
                  <a:pt x="2615546" y="2354905"/>
                </a:lnTo>
                <a:lnTo>
                  <a:pt x="3125160" y="2354905"/>
                </a:lnTo>
                <a:lnTo>
                  <a:pt x="3348326" y="2801238"/>
                </a:lnTo>
                <a:lnTo>
                  <a:pt x="3125160" y="3247571"/>
                </a:lnTo>
                <a:lnTo>
                  <a:pt x="2615546" y="3247571"/>
                </a:lnTo>
                <a:close/>
                <a:moveTo>
                  <a:pt x="2392379" y="3737333"/>
                </a:moveTo>
                <a:lnTo>
                  <a:pt x="2615546" y="3291000"/>
                </a:lnTo>
                <a:lnTo>
                  <a:pt x="3125160" y="3291000"/>
                </a:lnTo>
                <a:lnTo>
                  <a:pt x="3348326" y="3737333"/>
                </a:lnTo>
                <a:lnTo>
                  <a:pt x="3125160" y="4183666"/>
                </a:lnTo>
                <a:lnTo>
                  <a:pt x="2615546" y="4183666"/>
                </a:lnTo>
                <a:close/>
                <a:moveTo>
                  <a:pt x="1638673" y="469031"/>
                </a:moveTo>
                <a:lnTo>
                  <a:pt x="1857846" y="30684"/>
                </a:lnTo>
                <a:lnTo>
                  <a:pt x="2371607" y="30684"/>
                </a:lnTo>
                <a:lnTo>
                  <a:pt x="2590780" y="469031"/>
                </a:lnTo>
                <a:lnTo>
                  <a:pt x="2371607" y="907377"/>
                </a:lnTo>
                <a:lnTo>
                  <a:pt x="1857846" y="907377"/>
                </a:lnTo>
                <a:close/>
                <a:moveTo>
                  <a:pt x="1638673" y="1379436"/>
                </a:moveTo>
                <a:lnTo>
                  <a:pt x="1857846" y="941089"/>
                </a:lnTo>
                <a:lnTo>
                  <a:pt x="2371607" y="941089"/>
                </a:lnTo>
                <a:lnTo>
                  <a:pt x="2590780" y="1379436"/>
                </a:lnTo>
                <a:lnTo>
                  <a:pt x="2371607" y="1817782"/>
                </a:lnTo>
                <a:lnTo>
                  <a:pt x="1857846" y="1817782"/>
                </a:lnTo>
                <a:close/>
                <a:moveTo>
                  <a:pt x="1628988" y="2316199"/>
                </a:moveTo>
                <a:lnTo>
                  <a:pt x="1848161" y="1877852"/>
                </a:lnTo>
                <a:lnTo>
                  <a:pt x="2361922" y="1877852"/>
                </a:lnTo>
                <a:lnTo>
                  <a:pt x="2581095" y="2316199"/>
                </a:lnTo>
                <a:lnTo>
                  <a:pt x="2361922" y="2754545"/>
                </a:lnTo>
                <a:lnTo>
                  <a:pt x="1848161" y="2754545"/>
                </a:lnTo>
                <a:close/>
                <a:moveTo>
                  <a:pt x="1610391" y="3263094"/>
                </a:moveTo>
                <a:lnTo>
                  <a:pt x="1829564" y="2814246"/>
                </a:lnTo>
                <a:lnTo>
                  <a:pt x="2343325" y="2814246"/>
                </a:lnTo>
                <a:lnTo>
                  <a:pt x="2562498" y="3263094"/>
                </a:lnTo>
                <a:lnTo>
                  <a:pt x="2343325" y="3711940"/>
                </a:lnTo>
                <a:lnTo>
                  <a:pt x="1829564" y="3711940"/>
                </a:lnTo>
                <a:close/>
                <a:moveTo>
                  <a:pt x="1610391" y="4195308"/>
                </a:moveTo>
                <a:lnTo>
                  <a:pt x="1829564" y="3746460"/>
                </a:lnTo>
                <a:lnTo>
                  <a:pt x="2343325" y="3746460"/>
                </a:lnTo>
                <a:lnTo>
                  <a:pt x="2562498" y="4195308"/>
                </a:lnTo>
                <a:lnTo>
                  <a:pt x="2343325" y="4644154"/>
                </a:lnTo>
                <a:lnTo>
                  <a:pt x="1829564" y="4644154"/>
                </a:lnTo>
                <a:close/>
                <a:moveTo>
                  <a:pt x="1600706" y="5154511"/>
                </a:moveTo>
                <a:lnTo>
                  <a:pt x="1819879" y="4705663"/>
                </a:lnTo>
                <a:lnTo>
                  <a:pt x="2333640" y="4705663"/>
                </a:lnTo>
                <a:lnTo>
                  <a:pt x="2552813" y="5154511"/>
                </a:lnTo>
                <a:lnTo>
                  <a:pt x="2333640" y="5603358"/>
                </a:lnTo>
                <a:lnTo>
                  <a:pt x="1819879" y="5603358"/>
                </a:lnTo>
                <a:close/>
                <a:moveTo>
                  <a:pt x="838191" y="936762"/>
                </a:moveTo>
                <a:lnTo>
                  <a:pt x="1057364" y="498415"/>
                </a:lnTo>
                <a:lnTo>
                  <a:pt x="1571126" y="498415"/>
                </a:lnTo>
                <a:lnTo>
                  <a:pt x="1790298" y="936762"/>
                </a:lnTo>
                <a:lnTo>
                  <a:pt x="1571126" y="1375108"/>
                </a:lnTo>
                <a:lnTo>
                  <a:pt x="1057364" y="1375108"/>
                </a:lnTo>
                <a:close/>
                <a:moveTo>
                  <a:pt x="833477" y="1873525"/>
                </a:moveTo>
                <a:lnTo>
                  <a:pt x="1052650" y="1435178"/>
                </a:lnTo>
                <a:lnTo>
                  <a:pt x="1566412" y="1435178"/>
                </a:lnTo>
                <a:lnTo>
                  <a:pt x="1785584" y="1873525"/>
                </a:lnTo>
                <a:lnTo>
                  <a:pt x="1566412" y="2311871"/>
                </a:lnTo>
                <a:lnTo>
                  <a:pt x="1052650" y="2311871"/>
                </a:lnTo>
                <a:close/>
                <a:moveTo>
                  <a:pt x="819854" y="2782828"/>
                </a:moveTo>
                <a:lnTo>
                  <a:pt x="1039026" y="2344481"/>
                </a:lnTo>
                <a:lnTo>
                  <a:pt x="1552788" y="2344481"/>
                </a:lnTo>
                <a:lnTo>
                  <a:pt x="1771960" y="2782828"/>
                </a:lnTo>
                <a:lnTo>
                  <a:pt x="1552788" y="3221174"/>
                </a:lnTo>
                <a:lnTo>
                  <a:pt x="1039026" y="3221174"/>
                </a:lnTo>
                <a:close/>
                <a:moveTo>
                  <a:pt x="809910" y="3742029"/>
                </a:moveTo>
                <a:lnTo>
                  <a:pt x="1029083" y="3293182"/>
                </a:lnTo>
                <a:lnTo>
                  <a:pt x="1542845" y="3293182"/>
                </a:lnTo>
                <a:lnTo>
                  <a:pt x="1762016" y="3742029"/>
                </a:lnTo>
                <a:lnTo>
                  <a:pt x="1542845" y="4190876"/>
                </a:lnTo>
                <a:lnTo>
                  <a:pt x="1029083" y="4190876"/>
                </a:lnTo>
                <a:close/>
                <a:moveTo>
                  <a:pt x="805196" y="4701233"/>
                </a:moveTo>
                <a:lnTo>
                  <a:pt x="1024369" y="4252385"/>
                </a:lnTo>
                <a:lnTo>
                  <a:pt x="1538131" y="4252385"/>
                </a:lnTo>
                <a:lnTo>
                  <a:pt x="1757302" y="4701233"/>
                </a:lnTo>
                <a:lnTo>
                  <a:pt x="1538131" y="5150080"/>
                </a:lnTo>
                <a:lnTo>
                  <a:pt x="1024369" y="5150080"/>
                </a:lnTo>
                <a:close/>
                <a:moveTo>
                  <a:pt x="78797" y="438347"/>
                </a:moveTo>
                <a:lnTo>
                  <a:pt x="297970" y="0"/>
                </a:lnTo>
                <a:lnTo>
                  <a:pt x="811731" y="0"/>
                </a:lnTo>
                <a:lnTo>
                  <a:pt x="1030904" y="438347"/>
                </a:lnTo>
                <a:lnTo>
                  <a:pt x="811731" y="876693"/>
                </a:lnTo>
                <a:lnTo>
                  <a:pt x="297970" y="876693"/>
                </a:lnTo>
                <a:close/>
                <a:moveTo>
                  <a:pt x="50516" y="3231675"/>
                </a:moveTo>
                <a:lnTo>
                  <a:pt x="269689" y="2782827"/>
                </a:lnTo>
                <a:lnTo>
                  <a:pt x="783450" y="2782827"/>
                </a:lnTo>
                <a:lnTo>
                  <a:pt x="1002622" y="3231675"/>
                </a:lnTo>
                <a:lnTo>
                  <a:pt x="783450" y="3680521"/>
                </a:lnTo>
                <a:lnTo>
                  <a:pt x="269689" y="3680521"/>
                </a:lnTo>
                <a:close/>
                <a:moveTo>
                  <a:pt x="47652" y="1375109"/>
                </a:moveTo>
                <a:lnTo>
                  <a:pt x="266825" y="936762"/>
                </a:lnTo>
                <a:lnTo>
                  <a:pt x="780586" y="936762"/>
                </a:lnTo>
                <a:lnTo>
                  <a:pt x="999759" y="1375109"/>
                </a:lnTo>
                <a:lnTo>
                  <a:pt x="780586" y="1813455"/>
                </a:lnTo>
                <a:lnTo>
                  <a:pt x="266825" y="1813455"/>
                </a:lnTo>
                <a:close/>
                <a:moveTo>
                  <a:pt x="28281" y="2311871"/>
                </a:moveTo>
                <a:lnTo>
                  <a:pt x="247454" y="1873524"/>
                </a:lnTo>
                <a:lnTo>
                  <a:pt x="761215" y="1873524"/>
                </a:lnTo>
                <a:lnTo>
                  <a:pt x="980388" y="2311871"/>
                </a:lnTo>
                <a:lnTo>
                  <a:pt x="761215" y="2750217"/>
                </a:lnTo>
                <a:lnTo>
                  <a:pt x="247454" y="2750217"/>
                </a:lnTo>
                <a:close/>
                <a:moveTo>
                  <a:pt x="19371" y="4190877"/>
                </a:moveTo>
                <a:lnTo>
                  <a:pt x="238544" y="3742029"/>
                </a:lnTo>
                <a:lnTo>
                  <a:pt x="752305" y="3742029"/>
                </a:lnTo>
                <a:lnTo>
                  <a:pt x="971478" y="4190877"/>
                </a:lnTo>
                <a:lnTo>
                  <a:pt x="752305" y="4639724"/>
                </a:lnTo>
                <a:lnTo>
                  <a:pt x="238544" y="4639724"/>
                </a:lnTo>
                <a:close/>
                <a:moveTo>
                  <a:pt x="0" y="5150080"/>
                </a:moveTo>
                <a:lnTo>
                  <a:pt x="219173" y="4701232"/>
                </a:lnTo>
                <a:lnTo>
                  <a:pt x="732934" y="4701232"/>
                </a:lnTo>
                <a:lnTo>
                  <a:pt x="952107" y="5150080"/>
                </a:lnTo>
                <a:lnTo>
                  <a:pt x="732934" y="5598926"/>
                </a:lnTo>
                <a:lnTo>
                  <a:pt x="219173" y="559892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Полилиния 52"/>
          <p:cNvSpPr/>
          <p:nvPr/>
        </p:nvSpPr>
        <p:spPr>
          <a:xfrm rot="5400000">
            <a:off x="6832755" y="-1432783"/>
            <a:ext cx="3376606" cy="5603358"/>
          </a:xfrm>
          <a:custGeom>
            <a:avLst/>
            <a:gdLst>
              <a:gd name="connsiteX0" fmla="*/ 2424498 w 3376606"/>
              <a:gd name="connsiteY0" fmla="*/ 1877852 h 5603358"/>
              <a:gd name="connsiteX1" fmla="*/ 2643671 w 3376606"/>
              <a:gd name="connsiteY1" fmla="*/ 1439505 h 5603358"/>
              <a:gd name="connsiteX2" fmla="*/ 3157432 w 3376606"/>
              <a:gd name="connsiteY2" fmla="*/ 1439505 h 5603358"/>
              <a:gd name="connsiteX3" fmla="*/ 3376605 w 3376606"/>
              <a:gd name="connsiteY3" fmla="*/ 1877852 h 5603358"/>
              <a:gd name="connsiteX4" fmla="*/ 3157432 w 3376606"/>
              <a:gd name="connsiteY4" fmla="*/ 2316198 h 5603358"/>
              <a:gd name="connsiteX5" fmla="*/ 2643671 w 3376606"/>
              <a:gd name="connsiteY5" fmla="*/ 2316198 h 5603358"/>
              <a:gd name="connsiteX6" fmla="*/ 2420659 w 3376606"/>
              <a:gd name="connsiteY6" fmla="*/ 933819 h 5603358"/>
              <a:gd name="connsiteX7" fmla="*/ 2643826 w 3376606"/>
              <a:gd name="connsiteY7" fmla="*/ 487486 h 5603358"/>
              <a:gd name="connsiteX8" fmla="*/ 3153440 w 3376606"/>
              <a:gd name="connsiteY8" fmla="*/ 487486 h 5603358"/>
              <a:gd name="connsiteX9" fmla="*/ 3376606 w 3376606"/>
              <a:gd name="connsiteY9" fmla="*/ 933819 h 5603358"/>
              <a:gd name="connsiteX10" fmla="*/ 3153440 w 3376606"/>
              <a:gd name="connsiteY10" fmla="*/ 1380152 h 5603358"/>
              <a:gd name="connsiteX11" fmla="*/ 2643826 w 3376606"/>
              <a:gd name="connsiteY11" fmla="*/ 1380152 h 5603358"/>
              <a:gd name="connsiteX12" fmla="*/ 2396216 w 3376606"/>
              <a:gd name="connsiteY12" fmla="*/ 4705663 h 5603358"/>
              <a:gd name="connsiteX13" fmla="*/ 2615389 w 3376606"/>
              <a:gd name="connsiteY13" fmla="*/ 4256816 h 5603358"/>
              <a:gd name="connsiteX14" fmla="*/ 3129150 w 3376606"/>
              <a:gd name="connsiteY14" fmla="*/ 4256816 h 5603358"/>
              <a:gd name="connsiteX15" fmla="*/ 3348323 w 3376606"/>
              <a:gd name="connsiteY15" fmla="*/ 4705663 h 5603358"/>
              <a:gd name="connsiteX16" fmla="*/ 3129150 w 3376606"/>
              <a:gd name="connsiteY16" fmla="*/ 5154510 h 5603358"/>
              <a:gd name="connsiteX17" fmla="*/ 2615389 w 3376606"/>
              <a:gd name="connsiteY17" fmla="*/ 5154510 h 5603358"/>
              <a:gd name="connsiteX18" fmla="*/ 2392379 w 3376606"/>
              <a:gd name="connsiteY18" fmla="*/ 2801238 h 5603358"/>
              <a:gd name="connsiteX19" fmla="*/ 2615546 w 3376606"/>
              <a:gd name="connsiteY19" fmla="*/ 2354905 h 5603358"/>
              <a:gd name="connsiteX20" fmla="*/ 3125160 w 3376606"/>
              <a:gd name="connsiteY20" fmla="*/ 2354905 h 5603358"/>
              <a:gd name="connsiteX21" fmla="*/ 3348326 w 3376606"/>
              <a:gd name="connsiteY21" fmla="*/ 2801238 h 5603358"/>
              <a:gd name="connsiteX22" fmla="*/ 3125160 w 3376606"/>
              <a:gd name="connsiteY22" fmla="*/ 3247571 h 5603358"/>
              <a:gd name="connsiteX23" fmla="*/ 2615546 w 3376606"/>
              <a:gd name="connsiteY23" fmla="*/ 3247571 h 5603358"/>
              <a:gd name="connsiteX24" fmla="*/ 2392379 w 3376606"/>
              <a:gd name="connsiteY24" fmla="*/ 3737333 h 5603358"/>
              <a:gd name="connsiteX25" fmla="*/ 2615546 w 3376606"/>
              <a:gd name="connsiteY25" fmla="*/ 3291000 h 5603358"/>
              <a:gd name="connsiteX26" fmla="*/ 3125160 w 3376606"/>
              <a:gd name="connsiteY26" fmla="*/ 3291000 h 5603358"/>
              <a:gd name="connsiteX27" fmla="*/ 3348326 w 3376606"/>
              <a:gd name="connsiteY27" fmla="*/ 3737333 h 5603358"/>
              <a:gd name="connsiteX28" fmla="*/ 3125160 w 3376606"/>
              <a:gd name="connsiteY28" fmla="*/ 4183666 h 5603358"/>
              <a:gd name="connsiteX29" fmla="*/ 2615546 w 3376606"/>
              <a:gd name="connsiteY29" fmla="*/ 4183666 h 5603358"/>
              <a:gd name="connsiteX30" fmla="*/ 1638673 w 3376606"/>
              <a:gd name="connsiteY30" fmla="*/ 469031 h 5603358"/>
              <a:gd name="connsiteX31" fmla="*/ 1857846 w 3376606"/>
              <a:gd name="connsiteY31" fmla="*/ 30684 h 5603358"/>
              <a:gd name="connsiteX32" fmla="*/ 2371607 w 3376606"/>
              <a:gd name="connsiteY32" fmla="*/ 30684 h 5603358"/>
              <a:gd name="connsiteX33" fmla="*/ 2590780 w 3376606"/>
              <a:gd name="connsiteY33" fmla="*/ 469031 h 5603358"/>
              <a:gd name="connsiteX34" fmla="*/ 2371607 w 3376606"/>
              <a:gd name="connsiteY34" fmla="*/ 907377 h 5603358"/>
              <a:gd name="connsiteX35" fmla="*/ 1857846 w 3376606"/>
              <a:gd name="connsiteY35" fmla="*/ 907377 h 5603358"/>
              <a:gd name="connsiteX36" fmla="*/ 1638673 w 3376606"/>
              <a:gd name="connsiteY36" fmla="*/ 1379436 h 5603358"/>
              <a:gd name="connsiteX37" fmla="*/ 1857846 w 3376606"/>
              <a:gd name="connsiteY37" fmla="*/ 941089 h 5603358"/>
              <a:gd name="connsiteX38" fmla="*/ 2371607 w 3376606"/>
              <a:gd name="connsiteY38" fmla="*/ 941089 h 5603358"/>
              <a:gd name="connsiteX39" fmla="*/ 2590780 w 3376606"/>
              <a:gd name="connsiteY39" fmla="*/ 1379436 h 5603358"/>
              <a:gd name="connsiteX40" fmla="*/ 2371607 w 3376606"/>
              <a:gd name="connsiteY40" fmla="*/ 1817782 h 5603358"/>
              <a:gd name="connsiteX41" fmla="*/ 1857846 w 3376606"/>
              <a:gd name="connsiteY41" fmla="*/ 1817782 h 5603358"/>
              <a:gd name="connsiteX42" fmla="*/ 1628988 w 3376606"/>
              <a:gd name="connsiteY42" fmla="*/ 2316199 h 5603358"/>
              <a:gd name="connsiteX43" fmla="*/ 1848161 w 3376606"/>
              <a:gd name="connsiteY43" fmla="*/ 1877852 h 5603358"/>
              <a:gd name="connsiteX44" fmla="*/ 2361922 w 3376606"/>
              <a:gd name="connsiteY44" fmla="*/ 1877852 h 5603358"/>
              <a:gd name="connsiteX45" fmla="*/ 2581095 w 3376606"/>
              <a:gd name="connsiteY45" fmla="*/ 2316199 h 5603358"/>
              <a:gd name="connsiteX46" fmla="*/ 2361922 w 3376606"/>
              <a:gd name="connsiteY46" fmla="*/ 2754545 h 5603358"/>
              <a:gd name="connsiteX47" fmla="*/ 1848161 w 3376606"/>
              <a:gd name="connsiteY47" fmla="*/ 2754545 h 5603358"/>
              <a:gd name="connsiteX48" fmla="*/ 1610391 w 3376606"/>
              <a:gd name="connsiteY48" fmla="*/ 3263094 h 5603358"/>
              <a:gd name="connsiteX49" fmla="*/ 1829564 w 3376606"/>
              <a:gd name="connsiteY49" fmla="*/ 2814246 h 5603358"/>
              <a:gd name="connsiteX50" fmla="*/ 2343325 w 3376606"/>
              <a:gd name="connsiteY50" fmla="*/ 2814246 h 5603358"/>
              <a:gd name="connsiteX51" fmla="*/ 2562498 w 3376606"/>
              <a:gd name="connsiteY51" fmla="*/ 3263094 h 5603358"/>
              <a:gd name="connsiteX52" fmla="*/ 2343325 w 3376606"/>
              <a:gd name="connsiteY52" fmla="*/ 3711940 h 5603358"/>
              <a:gd name="connsiteX53" fmla="*/ 1829564 w 3376606"/>
              <a:gd name="connsiteY53" fmla="*/ 3711940 h 5603358"/>
              <a:gd name="connsiteX54" fmla="*/ 1610391 w 3376606"/>
              <a:gd name="connsiteY54" fmla="*/ 4195308 h 5603358"/>
              <a:gd name="connsiteX55" fmla="*/ 1829564 w 3376606"/>
              <a:gd name="connsiteY55" fmla="*/ 3746460 h 5603358"/>
              <a:gd name="connsiteX56" fmla="*/ 2343325 w 3376606"/>
              <a:gd name="connsiteY56" fmla="*/ 3746460 h 5603358"/>
              <a:gd name="connsiteX57" fmla="*/ 2562498 w 3376606"/>
              <a:gd name="connsiteY57" fmla="*/ 4195308 h 5603358"/>
              <a:gd name="connsiteX58" fmla="*/ 2343325 w 3376606"/>
              <a:gd name="connsiteY58" fmla="*/ 4644154 h 5603358"/>
              <a:gd name="connsiteX59" fmla="*/ 1829564 w 3376606"/>
              <a:gd name="connsiteY59" fmla="*/ 4644154 h 5603358"/>
              <a:gd name="connsiteX60" fmla="*/ 1600706 w 3376606"/>
              <a:gd name="connsiteY60" fmla="*/ 5154511 h 5603358"/>
              <a:gd name="connsiteX61" fmla="*/ 1819879 w 3376606"/>
              <a:gd name="connsiteY61" fmla="*/ 4705663 h 5603358"/>
              <a:gd name="connsiteX62" fmla="*/ 2333640 w 3376606"/>
              <a:gd name="connsiteY62" fmla="*/ 4705663 h 5603358"/>
              <a:gd name="connsiteX63" fmla="*/ 2552813 w 3376606"/>
              <a:gd name="connsiteY63" fmla="*/ 5154511 h 5603358"/>
              <a:gd name="connsiteX64" fmla="*/ 2333640 w 3376606"/>
              <a:gd name="connsiteY64" fmla="*/ 5603358 h 5603358"/>
              <a:gd name="connsiteX65" fmla="*/ 1819879 w 3376606"/>
              <a:gd name="connsiteY65" fmla="*/ 5603358 h 5603358"/>
              <a:gd name="connsiteX66" fmla="*/ 838191 w 3376606"/>
              <a:gd name="connsiteY66" fmla="*/ 936762 h 5603358"/>
              <a:gd name="connsiteX67" fmla="*/ 1057364 w 3376606"/>
              <a:gd name="connsiteY67" fmla="*/ 498415 h 5603358"/>
              <a:gd name="connsiteX68" fmla="*/ 1571126 w 3376606"/>
              <a:gd name="connsiteY68" fmla="*/ 498415 h 5603358"/>
              <a:gd name="connsiteX69" fmla="*/ 1790298 w 3376606"/>
              <a:gd name="connsiteY69" fmla="*/ 936762 h 5603358"/>
              <a:gd name="connsiteX70" fmla="*/ 1571126 w 3376606"/>
              <a:gd name="connsiteY70" fmla="*/ 1375108 h 5603358"/>
              <a:gd name="connsiteX71" fmla="*/ 1057364 w 3376606"/>
              <a:gd name="connsiteY71" fmla="*/ 1375108 h 5603358"/>
              <a:gd name="connsiteX72" fmla="*/ 833477 w 3376606"/>
              <a:gd name="connsiteY72" fmla="*/ 1873525 h 5603358"/>
              <a:gd name="connsiteX73" fmla="*/ 1052650 w 3376606"/>
              <a:gd name="connsiteY73" fmla="*/ 1435178 h 5603358"/>
              <a:gd name="connsiteX74" fmla="*/ 1566412 w 3376606"/>
              <a:gd name="connsiteY74" fmla="*/ 1435178 h 5603358"/>
              <a:gd name="connsiteX75" fmla="*/ 1785584 w 3376606"/>
              <a:gd name="connsiteY75" fmla="*/ 1873525 h 5603358"/>
              <a:gd name="connsiteX76" fmla="*/ 1566412 w 3376606"/>
              <a:gd name="connsiteY76" fmla="*/ 2311871 h 5603358"/>
              <a:gd name="connsiteX77" fmla="*/ 1052650 w 3376606"/>
              <a:gd name="connsiteY77" fmla="*/ 2311871 h 5603358"/>
              <a:gd name="connsiteX78" fmla="*/ 819854 w 3376606"/>
              <a:gd name="connsiteY78" fmla="*/ 2782828 h 5603358"/>
              <a:gd name="connsiteX79" fmla="*/ 1039026 w 3376606"/>
              <a:gd name="connsiteY79" fmla="*/ 2344481 h 5603358"/>
              <a:gd name="connsiteX80" fmla="*/ 1552788 w 3376606"/>
              <a:gd name="connsiteY80" fmla="*/ 2344481 h 5603358"/>
              <a:gd name="connsiteX81" fmla="*/ 1771960 w 3376606"/>
              <a:gd name="connsiteY81" fmla="*/ 2782828 h 5603358"/>
              <a:gd name="connsiteX82" fmla="*/ 1552788 w 3376606"/>
              <a:gd name="connsiteY82" fmla="*/ 3221174 h 5603358"/>
              <a:gd name="connsiteX83" fmla="*/ 1039026 w 3376606"/>
              <a:gd name="connsiteY83" fmla="*/ 3221174 h 5603358"/>
              <a:gd name="connsiteX84" fmla="*/ 809910 w 3376606"/>
              <a:gd name="connsiteY84" fmla="*/ 3742029 h 5603358"/>
              <a:gd name="connsiteX85" fmla="*/ 1029083 w 3376606"/>
              <a:gd name="connsiteY85" fmla="*/ 3293182 h 5603358"/>
              <a:gd name="connsiteX86" fmla="*/ 1542845 w 3376606"/>
              <a:gd name="connsiteY86" fmla="*/ 3293182 h 5603358"/>
              <a:gd name="connsiteX87" fmla="*/ 1762016 w 3376606"/>
              <a:gd name="connsiteY87" fmla="*/ 3742029 h 5603358"/>
              <a:gd name="connsiteX88" fmla="*/ 1542845 w 3376606"/>
              <a:gd name="connsiteY88" fmla="*/ 4190876 h 5603358"/>
              <a:gd name="connsiteX89" fmla="*/ 1029083 w 3376606"/>
              <a:gd name="connsiteY89" fmla="*/ 4190876 h 5603358"/>
              <a:gd name="connsiteX90" fmla="*/ 805196 w 3376606"/>
              <a:gd name="connsiteY90" fmla="*/ 4701233 h 5603358"/>
              <a:gd name="connsiteX91" fmla="*/ 1024369 w 3376606"/>
              <a:gd name="connsiteY91" fmla="*/ 4252385 h 5603358"/>
              <a:gd name="connsiteX92" fmla="*/ 1538131 w 3376606"/>
              <a:gd name="connsiteY92" fmla="*/ 4252385 h 5603358"/>
              <a:gd name="connsiteX93" fmla="*/ 1757302 w 3376606"/>
              <a:gd name="connsiteY93" fmla="*/ 4701233 h 5603358"/>
              <a:gd name="connsiteX94" fmla="*/ 1538131 w 3376606"/>
              <a:gd name="connsiteY94" fmla="*/ 5150080 h 5603358"/>
              <a:gd name="connsiteX95" fmla="*/ 1024369 w 3376606"/>
              <a:gd name="connsiteY95" fmla="*/ 5150080 h 5603358"/>
              <a:gd name="connsiteX96" fmla="*/ 78797 w 3376606"/>
              <a:gd name="connsiteY96" fmla="*/ 438347 h 5603358"/>
              <a:gd name="connsiteX97" fmla="*/ 297970 w 3376606"/>
              <a:gd name="connsiteY97" fmla="*/ 0 h 5603358"/>
              <a:gd name="connsiteX98" fmla="*/ 811731 w 3376606"/>
              <a:gd name="connsiteY98" fmla="*/ 0 h 5603358"/>
              <a:gd name="connsiteX99" fmla="*/ 1030904 w 3376606"/>
              <a:gd name="connsiteY99" fmla="*/ 438347 h 5603358"/>
              <a:gd name="connsiteX100" fmla="*/ 811731 w 3376606"/>
              <a:gd name="connsiteY100" fmla="*/ 876693 h 5603358"/>
              <a:gd name="connsiteX101" fmla="*/ 297970 w 3376606"/>
              <a:gd name="connsiteY101" fmla="*/ 876693 h 5603358"/>
              <a:gd name="connsiteX102" fmla="*/ 50516 w 3376606"/>
              <a:gd name="connsiteY102" fmla="*/ 3231675 h 5603358"/>
              <a:gd name="connsiteX103" fmla="*/ 269689 w 3376606"/>
              <a:gd name="connsiteY103" fmla="*/ 2782827 h 5603358"/>
              <a:gd name="connsiteX104" fmla="*/ 783450 w 3376606"/>
              <a:gd name="connsiteY104" fmla="*/ 2782827 h 5603358"/>
              <a:gd name="connsiteX105" fmla="*/ 1002622 w 3376606"/>
              <a:gd name="connsiteY105" fmla="*/ 3231675 h 5603358"/>
              <a:gd name="connsiteX106" fmla="*/ 783450 w 3376606"/>
              <a:gd name="connsiteY106" fmla="*/ 3680521 h 5603358"/>
              <a:gd name="connsiteX107" fmla="*/ 269689 w 3376606"/>
              <a:gd name="connsiteY107" fmla="*/ 3680521 h 5603358"/>
              <a:gd name="connsiteX108" fmla="*/ 47652 w 3376606"/>
              <a:gd name="connsiteY108" fmla="*/ 1375109 h 5603358"/>
              <a:gd name="connsiteX109" fmla="*/ 266825 w 3376606"/>
              <a:gd name="connsiteY109" fmla="*/ 936762 h 5603358"/>
              <a:gd name="connsiteX110" fmla="*/ 780586 w 3376606"/>
              <a:gd name="connsiteY110" fmla="*/ 936762 h 5603358"/>
              <a:gd name="connsiteX111" fmla="*/ 999759 w 3376606"/>
              <a:gd name="connsiteY111" fmla="*/ 1375109 h 5603358"/>
              <a:gd name="connsiteX112" fmla="*/ 780586 w 3376606"/>
              <a:gd name="connsiteY112" fmla="*/ 1813455 h 5603358"/>
              <a:gd name="connsiteX113" fmla="*/ 266825 w 3376606"/>
              <a:gd name="connsiteY113" fmla="*/ 1813455 h 5603358"/>
              <a:gd name="connsiteX114" fmla="*/ 28281 w 3376606"/>
              <a:gd name="connsiteY114" fmla="*/ 2311871 h 5603358"/>
              <a:gd name="connsiteX115" fmla="*/ 247454 w 3376606"/>
              <a:gd name="connsiteY115" fmla="*/ 1873524 h 5603358"/>
              <a:gd name="connsiteX116" fmla="*/ 761215 w 3376606"/>
              <a:gd name="connsiteY116" fmla="*/ 1873524 h 5603358"/>
              <a:gd name="connsiteX117" fmla="*/ 980388 w 3376606"/>
              <a:gd name="connsiteY117" fmla="*/ 2311871 h 5603358"/>
              <a:gd name="connsiteX118" fmla="*/ 761215 w 3376606"/>
              <a:gd name="connsiteY118" fmla="*/ 2750217 h 5603358"/>
              <a:gd name="connsiteX119" fmla="*/ 247454 w 3376606"/>
              <a:gd name="connsiteY119" fmla="*/ 2750217 h 5603358"/>
              <a:gd name="connsiteX120" fmla="*/ 19371 w 3376606"/>
              <a:gd name="connsiteY120" fmla="*/ 4190877 h 5603358"/>
              <a:gd name="connsiteX121" fmla="*/ 238544 w 3376606"/>
              <a:gd name="connsiteY121" fmla="*/ 3742029 h 5603358"/>
              <a:gd name="connsiteX122" fmla="*/ 752305 w 3376606"/>
              <a:gd name="connsiteY122" fmla="*/ 3742029 h 5603358"/>
              <a:gd name="connsiteX123" fmla="*/ 971478 w 3376606"/>
              <a:gd name="connsiteY123" fmla="*/ 4190877 h 5603358"/>
              <a:gd name="connsiteX124" fmla="*/ 752305 w 3376606"/>
              <a:gd name="connsiteY124" fmla="*/ 4639724 h 5603358"/>
              <a:gd name="connsiteX125" fmla="*/ 238544 w 3376606"/>
              <a:gd name="connsiteY125" fmla="*/ 4639724 h 5603358"/>
              <a:gd name="connsiteX126" fmla="*/ 0 w 3376606"/>
              <a:gd name="connsiteY126" fmla="*/ 5150080 h 5603358"/>
              <a:gd name="connsiteX127" fmla="*/ 219173 w 3376606"/>
              <a:gd name="connsiteY127" fmla="*/ 4701232 h 5603358"/>
              <a:gd name="connsiteX128" fmla="*/ 732934 w 3376606"/>
              <a:gd name="connsiteY128" fmla="*/ 4701232 h 5603358"/>
              <a:gd name="connsiteX129" fmla="*/ 952107 w 3376606"/>
              <a:gd name="connsiteY129" fmla="*/ 5150080 h 5603358"/>
              <a:gd name="connsiteX130" fmla="*/ 732934 w 3376606"/>
              <a:gd name="connsiteY130" fmla="*/ 5598926 h 5603358"/>
              <a:gd name="connsiteX131" fmla="*/ 219173 w 3376606"/>
              <a:gd name="connsiteY131" fmla="*/ 5598926 h 56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3376606" h="5603358">
                <a:moveTo>
                  <a:pt x="2424498" y="1877852"/>
                </a:moveTo>
                <a:lnTo>
                  <a:pt x="2643671" y="1439505"/>
                </a:lnTo>
                <a:lnTo>
                  <a:pt x="3157432" y="1439505"/>
                </a:lnTo>
                <a:lnTo>
                  <a:pt x="3376605" y="1877852"/>
                </a:lnTo>
                <a:lnTo>
                  <a:pt x="3157432" y="2316198"/>
                </a:lnTo>
                <a:lnTo>
                  <a:pt x="2643671" y="2316198"/>
                </a:lnTo>
                <a:close/>
                <a:moveTo>
                  <a:pt x="2420659" y="933819"/>
                </a:moveTo>
                <a:lnTo>
                  <a:pt x="2643826" y="487486"/>
                </a:lnTo>
                <a:lnTo>
                  <a:pt x="3153440" y="487486"/>
                </a:lnTo>
                <a:lnTo>
                  <a:pt x="3376606" y="933819"/>
                </a:lnTo>
                <a:lnTo>
                  <a:pt x="3153440" y="1380152"/>
                </a:lnTo>
                <a:lnTo>
                  <a:pt x="2643826" y="1380152"/>
                </a:lnTo>
                <a:close/>
                <a:moveTo>
                  <a:pt x="2396216" y="4705663"/>
                </a:moveTo>
                <a:lnTo>
                  <a:pt x="2615389" y="4256816"/>
                </a:lnTo>
                <a:lnTo>
                  <a:pt x="3129150" y="4256816"/>
                </a:lnTo>
                <a:lnTo>
                  <a:pt x="3348323" y="4705663"/>
                </a:lnTo>
                <a:lnTo>
                  <a:pt x="3129150" y="5154510"/>
                </a:lnTo>
                <a:lnTo>
                  <a:pt x="2615389" y="5154510"/>
                </a:lnTo>
                <a:close/>
                <a:moveTo>
                  <a:pt x="2392379" y="2801238"/>
                </a:moveTo>
                <a:lnTo>
                  <a:pt x="2615546" y="2354905"/>
                </a:lnTo>
                <a:lnTo>
                  <a:pt x="3125160" y="2354905"/>
                </a:lnTo>
                <a:lnTo>
                  <a:pt x="3348326" y="2801238"/>
                </a:lnTo>
                <a:lnTo>
                  <a:pt x="3125160" y="3247571"/>
                </a:lnTo>
                <a:lnTo>
                  <a:pt x="2615546" y="3247571"/>
                </a:lnTo>
                <a:close/>
                <a:moveTo>
                  <a:pt x="2392379" y="3737333"/>
                </a:moveTo>
                <a:lnTo>
                  <a:pt x="2615546" y="3291000"/>
                </a:lnTo>
                <a:lnTo>
                  <a:pt x="3125160" y="3291000"/>
                </a:lnTo>
                <a:lnTo>
                  <a:pt x="3348326" y="3737333"/>
                </a:lnTo>
                <a:lnTo>
                  <a:pt x="3125160" y="4183666"/>
                </a:lnTo>
                <a:lnTo>
                  <a:pt x="2615546" y="4183666"/>
                </a:lnTo>
                <a:close/>
                <a:moveTo>
                  <a:pt x="1638673" y="469031"/>
                </a:moveTo>
                <a:lnTo>
                  <a:pt x="1857846" y="30684"/>
                </a:lnTo>
                <a:lnTo>
                  <a:pt x="2371607" y="30684"/>
                </a:lnTo>
                <a:lnTo>
                  <a:pt x="2590780" y="469031"/>
                </a:lnTo>
                <a:lnTo>
                  <a:pt x="2371607" y="907377"/>
                </a:lnTo>
                <a:lnTo>
                  <a:pt x="1857846" y="907377"/>
                </a:lnTo>
                <a:close/>
                <a:moveTo>
                  <a:pt x="1638673" y="1379436"/>
                </a:moveTo>
                <a:lnTo>
                  <a:pt x="1857846" y="941089"/>
                </a:lnTo>
                <a:lnTo>
                  <a:pt x="2371607" y="941089"/>
                </a:lnTo>
                <a:lnTo>
                  <a:pt x="2590780" y="1379436"/>
                </a:lnTo>
                <a:lnTo>
                  <a:pt x="2371607" y="1817782"/>
                </a:lnTo>
                <a:lnTo>
                  <a:pt x="1857846" y="1817782"/>
                </a:lnTo>
                <a:close/>
                <a:moveTo>
                  <a:pt x="1628988" y="2316199"/>
                </a:moveTo>
                <a:lnTo>
                  <a:pt x="1848161" y="1877852"/>
                </a:lnTo>
                <a:lnTo>
                  <a:pt x="2361922" y="1877852"/>
                </a:lnTo>
                <a:lnTo>
                  <a:pt x="2581095" y="2316199"/>
                </a:lnTo>
                <a:lnTo>
                  <a:pt x="2361922" y="2754545"/>
                </a:lnTo>
                <a:lnTo>
                  <a:pt x="1848161" y="2754545"/>
                </a:lnTo>
                <a:close/>
                <a:moveTo>
                  <a:pt x="1610391" y="3263094"/>
                </a:moveTo>
                <a:lnTo>
                  <a:pt x="1829564" y="2814246"/>
                </a:lnTo>
                <a:lnTo>
                  <a:pt x="2343325" y="2814246"/>
                </a:lnTo>
                <a:lnTo>
                  <a:pt x="2562498" y="3263094"/>
                </a:lnTo>
                <a:lnTo>
                  <a:pt x="2343325" y="3711940"/>
                </a:lnTo>
                <a:lnTo>
                  <a:pt x="1829564" y="3711940"/>
                </a:lnTo>
                <a:close/>
                <a:moveTo>
                  <a:pt x="1610391" y="4195308"/>
                </a:moveTo>
                <a:lnTo>
                  <a:pt x="1829564" y="3746460"/>
                </a:lnTo>
                <a:lnTo>
                  <a:pt x="2343325" y="3746460"/>
                </a:lnTo>
                <a:lnTo>
                  <a:pt x="2562498" y="4195308"/>
                </a:lnTo>
                <a:lnTo>
                  <a:pt x="2343325" y="4644154"/>
                </a:lnTo>
                <a:lnTo>
                  <a:pt x="1829564" y="4644154"/>
                </a:lnTo>
                <a:close/>
                <a:moveTo>
                  <a:pt x="1600706" y="5154511"/>
                </a:moveTo>
                <a:lnTo>
                  <a:pt x="1819879" y="4705663"/>
                </a:lnTo>
                <a:lnTo>
                  <a:pt x="2333640" y="4705663"/>
                </a:lnTo>
                <a:lnTo>
                  <a:pt x="2552813" y="5154511"/>
                </a:lnTo>
                <a:lnTo>
                  <a:pt x="2333640" y="5603358"/>
                </a:lnTo>
                <a:lnTo>
                  <a:pt x="1819879" y="5603358"/>
                </a:lnTo>
                <a:close/>
                <a:moveTo>
                  <a:pt x="838191" y="936762"/>
                </a:moveTo>
                <a:lnTo>
                  <a:pt x="1057364" y="498415"/>
                </a:lnTo>
                <a:lnTo>
                  <a:pt x="1571126" y="498415"/>
                </a:lnTo>
                <a:lnTo>
                  <a:pt x="1790298" y="936762"/>
                </a:lnTo>
                <a:lnTo>
                  <a:pt x="1571126" y="1375108"/>
                </a:lnTo>
                <a:lnTo>
                  <a:pt x="1057364" y="1375108"/>
                </a:lnTo>
                <a:close/>
                <a:moveTo>
                  <a:pt x="833477" y="1873525"/>
                </a:moveTo>
                <a:lnTo>
                  <a:pt x="1052650" y="1435178"/>
                </a:lnTo>
                <a:lnTo>
                  <a:pt x="1566412" y="1435178"/>
                </a:lnTo>
                <a:lnTo>
                  <a:pt x="1785584" y="1873525"/>
                </a:lnTo>
                <a:lnTo>
                  <a:pt x="1566412" y="2311871"/>
                </a:lnTo>
                <a:lnTo>
                  <a:pt x="1052650" y="2311871"/>
                </a:lnTo>
                <a:close/>
                <a:moveTo>
                  <a:pt x="819854" y="2782828"/>
                </a:moveTo>
                <a:lnTo>
                  <a:pt x="1039026" y="2344481"/>
                </a:lnTo>
                <a:lnTo>
                  <a:pt x="1552788" y="2344481"/>
                </a:lnTo>
                <a:lnTo>
                  <a:pt x="1771960" y="2782828"/>
                </a:lnTo>
                <a:lnTo>
                  <a:pt x="1552788" y="3221174"/>
                </a:lnTo>
                <a:lnTo>
                  <a:pt x="1039026" y="3221174"/>
                </a:lnTo>
                <a:close/>
                <a:moveTo>
                  <a:pt x="809910" y="3742029"/>
                </a:moveTo>
                <a:lnTo>
                  <a:pt x="1029083" y="3293182"/>
                </a:lnTo>
                <a:lnTo>
                  <a:pt x="1542845" y="3293182"/>
                </a:lnTo>
                <a:lnTo>
                  <a:pt x="1762016" y="3742029"/>
                </a:lnTo>
                <a:lnTo>
                  <a:pt x="1542845" y="4190876"/>
                </a:lnTo>
                <a:lnTo>
                  <a:pt x="1029083" y="4190876"/>
                </a:lnTo>
                <a:close/>
                <a:moveTo>
                  <a:pt x="805196" y="4701233"/>
                </a:moveTo>
                <a:lnTo>
                  <a:pt x="1024369" y="4252385"/>
                </a:lnTo>
                <a:lnTo>
                  <a:pt x="1538131" y="4252385"/>
                </a:lnTo>
                <a:lnTo>
                  <a:pt x="1757302" y="4701233"/>
                </a:lnTo>
                <a:lnTo>
                  <a:pt x="1538131" y="5150080"/>
                </a:lnTo>
                <a:lnTo>
                  <a:pt x="1024369" y="5150080"/>
                </a:lnTo>
                <a:close/>
                <a:moveTo>
                  <a:pt x="78797" y="438347"/>
                </a:moveTo>
                <a:lnTo>
                  <a:pt x="297970" y="0"/>
                </a:lnTo>
                <a:lnTo>
                  <a:pt x="811731" y="0"/>
                </a:lnTo>
                <a:lnTo>
                  <a:pt x="1030904" y="438347"/>
                </a:lnTo>
                <a:lnTo>
                  <a:pt x="811731" y="876693"/>
                </a:lnTo>
                <a:lnTo>
                  <a:pt x="297970" y="876693"/>
                </a:lnTo>
                <a:close/>
                <a:moveTo>
                  <a:pt x="50516" y="3231675"/>
                </a:moveTo>
                <a:lnTo>
                  <a:pt x="269689" y="2782827"/>
                </a:lnTo>
                <a:lnTo>
                  <a:pt x="783450" y="2782827"/>
                </a:lnTo>
                <a:lnTo>
                  <a:pt x="1002622" y="3231675"/>
                </a:lnTo>
                <a:lnTo>
                  <a:pt x="783450" y="3680521"/>
                </a:lnTo>
                <a:lnTo>
                  <a:pt x="269689" y="3680521"/>
                </a:lnTo>
                <a:close/>
                <a:moveTo>
                  <a:pt x="47652" y="1375109"/>
                </a:moveTo>
                <a:lnTo>
                  <a:pt x="266825" y="936762"/>
                </a:lnTo>
                <a:lnTo>
                  <a:pt x="780586" y="936762"/>
                </a:lnTo>
                <a:lnTo>
                  <a:pt x="999759" y="1375109"/>
                </a:lnTo>
                <a:lnTo>
                  <a:pt x="780586" y="1813455"/>
                </a:lnTo>
                <a:lnTo>
                  <a:pt x="266825" y="1813455"/>
                </a:lnTo>
                <a:close/>
                <a:moveTo>
                  <a:pt x="28281" y="2311871"/>
                </a:moveTo>
                <a:lnTo>
                  <a:pt x="247454" y="1873524"/>
                </a:lnTo>
                <a:lnTo>
                  <a:pt x="761215" y="1873524"/>
                </a:lnTo>
                <a:lnTo>
                  <a:pt x="980388" y="2311871"/>
                </a:lnTo>
                <a:lnTo>
                  <a:pt x="761215" y="2750217"/>
                </a:lnTo>
                <a:lnTo>
                  <a:pt x="247454" y="2750217"/>
                </a:lnTo>
                <a:close/>
                <a:moveTo>
                  <a:pt x="19371" y="4190877"/>
                </a:moveTo>
                <a:lnTo>
                  <a:pt x="238544" y="3742029"/>
                </a:lnTo>
                <a:lnTo>
                  <a:pt x="752305" y="3742029"/>
                </a:lnTo>
                <a:lnTo>
                  <a:pt x="971478" y="4190877"/>
                </a:lnTo>
                <a:lnTo>
                  <a:pt x="752305" y="4639724"/>
                </a:lnTo>
                <a:lnTo>
                  <a:pt x="238544" y="4639724"/>
                </a:lnTo>
                <a:close/>
                <a:moveTo>
                  <a:pt x="0" y="5150080"/>
                </a:moveTo>
                <a:lnTo>
                  <a:pt x="219173" y="4701232"/>
                </a:lnTo>
                <a:lnTo>
                  <a:pt x="732934" y="4701232"/>
                </a:lnTo>
                <a:lnTo>
                  <a:pt x="952107" y="5150080"/>
                </a:lnTo>
                <a:lnTo>
                  <a:pt x="732934" y="5598926"/>
                </a:lnTo>
                <a:lnTo>
                  <a:pt x="219173" y="55989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7000">
                <a:schemeClr val="accent1">
                  <a:lumMod val="105000"/>
                  <a:satMod val="103000"/>
                  <a:tint val="73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Шестиугольник 53"/>
          <p:cNvSpPr/>
          <p:nvPr/>
        </p:nvSpPr>
        <p:spPr>
          <a:xfrm rot="5400000">
            <a:off x="5220623" y="524909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Шестиугольник 54"/>
          <p:cNvSpPr/>
          <p:nvPr/>
        </p:nvSpPr>
        <p:spPr>
          <a:xfrm rot="5400000">
            <a:off x="5201572" y="2083876"/>
            <a:ext cx="952107" cy="89451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Шестиугольник 55"/>
          <p:cNvSpPr/>
          <p:nvPr/>
        </p:nvSpPr>
        <p:spPr>
          <a:xfrm rot="5400000">
            <a:off x="5177488" y="3675002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Шестиугольник 56"/>
          <p:cNvSpPr/>
          <p:nvPr/>
        </p:nvSpPr>
        <p:spPr>
          <a:xfrm rot="5400000">
            <a:off x="5177487" y="5217040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Шестиугольник 57"/>
          <p:cNvSpPr/>
          <p:nvPr/>
        </p:nvSpPr>
        <p:spPr>
          <a:xfrm rot="5400000">
            <a:off x="-419493" y="448991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Шестиугольник 58"/>
          <p:cNvSpPr/>
          <p:nvPr/>
        </p:nvSpPr>
        <p:spPr>
          <a:xfrm rot="5400000">
            <a:off x="-443691" y="2024719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Шестиугольник 59"/>
          <p:cNvSpPr/>
          <p:nvPr/>
        </p:nvSpPr>
        <p:spPr>
          <a:xfrm rot="5400000">
            <a:off x="-443692" y="3599296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Шестиугольник 60"/>
          <p:cNvSpPr/>
          <p:nvPr/>
        </p:nvSpPr>
        <p:spPr>
          <a:xfrm rot="5400000">
            <a:off x="-482906" y="5173873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Шестиугольник 61"/>
          <p:cNvSpPr/>
          <p:nvPr/>
        </p:nvSpPr>
        <p:spPr>
          <a:xfrm rot="5400000">
            <a:off x="11320021" y="-207344"/>
            <a:ext cx="952107" cy="904974"/>
          </a:xfrm>
          <a:prstGeom prst="hexagon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Шестиугольник 62"/>
          <p:cNvSpPr/>
          <p:nvPr/>
        </p:nvSpPr>
        <p:spPr>
          <a:xfrm rot="5400000">
            <a:off x="10829015" y="570856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Шестиугольник 63"/>
          <p:cNvSpPr/>
          <p:nvPr/>
        </p:nvSpPr>
        <p:spPr>
          <a:xfrm rot="5400000">
            <a:off x="11774905" y="570857"/>
            <a:ext cx="952107" cy="904974"/>
          </a:xfrm>
          <a:prstGeom prst="hexagon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Шестиугольник 64"/>
          <p:cNvSpPr/>
          <p:nvPr/>
        </p:nvSpPr>
        <p:spPr>
          <a:xfrm rot="5400000">
            <a:off x="11300356" y="1340663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Шестиугольник 65"/>
          <p:cNvSpPr/>
          <p:nvPr/>
        </p:nvSpPr>
        <p:spPr>
          <a:xfrm rot="5400000">
            <a:off x="10823982" y="2150868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Шестиугольник 66"/>
          <p:cNvSpPr/>
          <p:nvPr/>
        </p:nvSpPr>
        <p:spPr>
          <a:xfrm rot="5400000">
            <a:off x="11774907" y="2121412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Шестиугольник 67"/>
          <p:cNvSpPr/>
          <p:nvPr/>
        </p:nvSpPr>
        <p:spPr>
          <a:xfrm rot="5400000">
            <a:off x="11327452" y="2949948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Шестиугольник 68"/>
          <p:cNvSpPr/>
          <p:nvPr/>
        </p:nvSpPr>
        <p:spPr>
          <a:xfrm rot="5400000">
            <a:off x="10829015" y="3749027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Шестиугольник 69"/>
          <p:cNvSpPr/>
          <p:nvPr/>
        </p:nvSpPr>
        <p:spPr>
          <a:xfrm rot="5400000">
            <a:off x="11782556" y="3739335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Шестиугольник 70"/>
          <p:cNvSpPr/>
          <p:nvPr/>
        </p:nvSpPr>
        <p:spPr>
          <a:xfrm rot="5400000">
            <a:off x="11290930" y="4523200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Шестиугольник 71"/>
          <p:cNvSpPr/>
          <p:nvPr/>
        </p:nvSpPr>
        <p:spPr>
          <a:xfrm rot="5400000">
            <a:off x="10815194" y="5278571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Шестиугольник 72"/>
          <p:cNvSpPr/>
          <p:nvPr/>
        </p:nvSpPr>
        <p:spPr>
          <a:xfrm rot="5400000">
            <a:off x="11762270" y="5278572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Шестиугольник 75"/>
          <p:cNvSpPr/>
          <p:nvPr/>
        </p:nvSpPr>
        <p:spPr>
          <a:xfrm rot="5400000">
            <a:off x="-22694" y="5988803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Шестиугольник 76"/>
          <p:cNvSpPr/>
          <p:nvPr/>
        </p:nvSpPr>
        <p:spPr>
          <a:xfrm rot="5400000">
            <a:off x="4712380" y="6016029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Шестиугольник 77"/>
          <p:cNvSpPr/>
          <p:nvPr/>
        </p:nvSpPr>
        <p:spPr>
          <a:xfrm rot="5400000">
            <a:off x="3773057" y="6016028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Шестиугольник 78"/>
          <p:cNvSpPr/>
          <p:nvPr/>
        </p:nvSpPr>
        <p:spPr>
          <a:xfrm rot="5400000">
            <a:off x="2839801" y="5968049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Шестиугольник 79"/>
          <p:cNvSpPr/>
          <p:nvPr/>
        </p:nvSpPr>
        <p:spPr>
          <a:xfrm rot="5400000">
            <a:off x="1896853" y="5968049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Шестиугольник 80"/>
          <p:cNvSpPr/>
          <p:nvPr/>
        </p:nvSpPr>
        <p:spPr>
          <a:xfrm rot="5400000">
            <a:off x="949777" y="5988706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Шестиугольник 83"/>
          <p:cNvSpPr/>
          <p:nvPr/>
        </p:nvSpPr>
        <p:spPr>
          <a:xfrm rot="5400000">
            <a:off x="11313154" y="6045833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Шестиугольник 84"/>
          <p:cNvSpPr/>
          <p:nvPr/>
        </p:nvSpPr>
        <p:spPr>
          <a:xfrm rot="5400000">
            <a:off x="10351957" y="6064623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Шестиугольник 85"/>
          <p:cNvSpPr/>
          <p:nvPr/>
        </p:nvSpPr>
        <p:spPr>
          <a:xfrm rot="5400000">
            <a:off x="9400103" y="6074050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Шестиугольник 86"/>
          <p:cNvSpPr/>
          <p:nvPr/>
        </p:nvSpPr>
        <p:spPr>
          <a:xfrm rot="5400000">
            <a:off x="8451061" y="6058000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Шестиугольник 87"/>
          <p:cNvSpPr/>
          <p:nvPr/>
        </p:nvSpPr>
        <p:spPr>
          <a:xfrm rot="5400000">
            <a:off x="7531233" y="6056909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Шестиугольник 88"/>
          <p:cNvSpPr/>
          <p:nvPr/>
        </p:nvSpPr>
        <p:spPr>
          <a:xfrm rot="5400000">
            <a:off x="6587483" y="6029632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Шестиугольник 89"/>
          <p:cNvSpPr/>
          <p:nvPr/>
        </p:nvSpPr>
        <p:spPr>
          <a:xfrm rot="5400000">
            <a:off x="5633866" y="6016028"/>
            <a:ext cx="952107" cy="90497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Прямоугольник 90"/>
          <p:cNvSpPr/>
          <p:nvPr/>
        </p:nvSpPr>
        <p:spPr>
          <a:xfrm>
            <a:off x="905847" y="1881580"/>
            <a:ext cx="1034616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FUNCTION</a:t>
            </a:r>
            <a:endParaRPr lang="ru-RU" sz="1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03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6" y="2337846"/>
            <a:ext cx="3990812" cy="4088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4666267" y="269533"/>
            <a:ext cx="7329959" cy="62324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1900" dirty="0" smtClean="0"/>
              <a:t>Դրանք ցուցչային ֆունկցիաների հակադարձ են:</a:t>
            </a:r>
          </a:p>
          <a:p>
            <a:pPr algn="just"/>
            <a:r>
              <a:rPr lang="hy-AM" sz="1900" dirty="0" smtClean="0"/>
              <a:t>     </a:t>
            </a:r>
            <a:r>
              <a:rPr lang="hy-AM" sz="1900" dirty="0"/>
              <a:t>Օգտագործվում է մասշտաբի նվազող եկամուտների, առաջարկի և պահանջարկի առաձգականության մոդելավորման համար</a:t>
            </a:r>
            <a:r>
              <a:rPr lang="hy-AM" sz="1900" dirty="0" smtClean="0"/>
              <a:t>:</a:t>
            </a:r>
            <a:endParaRPr lang="ru-RU" sz="1900" dirty="0" smtClean="0"/>
          </a:p>
          <a:p>
            <a:pPr algn="just"/>
            <a:r>
              <a:rPr lang="hy-AM" sz="1900" dirty="0" smtClean="0"/>
              <a:t>Օրինակ </a:t>
            </a:r>
            <a:r>
              <a:rPr lang="hy-AM" sz="1900" dirty="0"/>
              <a:t>դիտարկենք </a:t>
            </a:r>
          </a:p>
          <a:p>
            <a:pPr algn="just"/>
            <a:r>
              <a:rPr lang="hy-AM" sz="1900" dirty="0"/>
              <a:t>    </a:t>
            </a:r>
            <a:r>
              <a:rPr lang="en-US" sz="1900" dirty="0"/>
              <a:t>ln(GDP) = a + b*t </a:t>
            </a:r>
            <a:r>
              <a:rPr lang="hy-AM" sz="1900" dirty="0"/>
              <a:t>բանաձևը</a:t>
            </a:r>
          </a:p>
          <a:p>
            <a:pPr algn="just"/>
            <a:r>
              <a:rPr lang="hy-AM" sz="1900" dirty="0"/>
              <a:t>  * </a:t>
            </a:r>
            <a:r>
              <a:rPr lang="en-US" sz="1900" dirty="0"/>
              <a:t>ln(GDP). </a:t>
            </a:r>
            <a:r>
              <a:rPr lang="hy-AM" sz="1900" dirty="0"/>
              <a:t>Սա ՀՆԱ-ի (Համախառն ներքին արդյունք) բնական լոգարիթմն է </a:t>
            </a:r>
            <a:r>
              <a:rPr lang="en-US" sz="1900" dirty="0"/>
              <a:t>t </a:t>
            </a:r>
            <a:r>
              <a:rPr lang="hy-AM" sz="1900" dirty="0"/>
              <a:t>տարում:  Լոգարիթմների ընդունումը մեզ թույլ է տալիս ՀՆԱ-ի էքսպոնենտալ աճից անցնել գծային հարաբերությունների, ինչը հեշտացնում է վերլուծությունը:</a:t>
            </a:r>
          </a:p>
          <a:p>
            <a:pPr algn="just"/>
            <a:r>
              <a:rPr lang="hy-AM" sz="1900" dirty="0"/>
              <a:t>  * </a:t>
            </a:r>
            <a:r>
              <a:rPr lang="en-US" sz="1900" dirty="0"/>
              <a:t>a. </a:t>
            </a:r>
            <a:r>
              <a:rPr lang="hy-AM" sz="1900" dirty="0"/>
              <a:t>հավասարման ազատ անդամը:  Այն ցույց է տալիս ՀՆԱ-ի բնական լոգարիթմի արժեքը ժամանակի սկզբնական կետում (երբ </a:t>
            </a:r>
            <a:r>
              <a:rPr lang="en-US" sz="1900" dirty="0"/>
              <a:t>t = 0):</a:t>
            </a:r>
          </a:p>
          <a:p>
            <a:pPr algn="just"/>
            <a:r>
              <a:rPr lang="en-US" sz="1900" dirty="0"/>
              <a:t>  * b. </a:t>
            </a:r>
            <a:r>
              <a:rPr lang="hy-AM" sz="1900" dirty="0"/>
              <a:t>մոտավորապես մեկ տարվա ընթացքում ՀՆԱ-ի տոկոսային աճն է։</a:t>
            </a:r>
          </a:p>
          <a:p>
            <a:pPr algn="just"/>
            <a:r>
              <a:rPr lang="hy-AM" sz="1900" dirty="0"/>
              <a:t>  * </a:t>
            </a:r>
            <a:r>
              <a:rPr lang="en-US" sz="1900" dirty="0"/>
              <a:t>t. </a:t>
            </a:r>
            <a:r>
              <a:rPr lang="hy-AM" sz="1900" dirty="0"/>
              <a:t>Ժամանակն է արտահայտված տարիներով:</a:t>
            </a:r>
          </a:p>
          <a:p>
            <a:pPr algn="just"/>
            <a:r>
              <a:rPr lang="hy-AM" sz="1900" dirty="0"/>
              <a:t> Ի՞նչ է մեզ ասում այս բանաձևը:</a:t>
            </a:r>
          </a:p>
          <a:p>
            <a:pPr algn="just"/>
            <a:r>
              <a:rPr lang="hy-AM" sz="1900" dirty="0"/>
              <a:t> Այս բանաձևը նկարագրում է ՀՆԱ-ի բնական լոգարիթմի ( </a:t>
            </a:r>
            <a:r>
              <a:rPr lang="en-US" sz="1900" dirty="0"/>
              <a:t>e </a:t>
            </a:r>
            <a:r>
              <a:rPr lang="hy-AM" sz="1900" dirty="0"/>
              <a:t>հիմքով լոգարիթմի ) և ժամանակի գծային կապը:  Սա նշանակում է, որ եթե մենք կառուցենք գրաֆիկ, որտեղ ժամանակ (</a:t>
            </a:r>
            <a:r>
              <a:rPr lang="en-US" sz="1900" dirty="0"/>
              <a:t>t) </a:t>
            </a:r>
            <a:r>
              <a:rPr lang="hy-AM" sz="1900" dirty="0"/>
              <a:t>գծենք </a:t>
            </a:r>
            <a:r>
              <a:rPr lang="en-US" sz="1900" dirty="0"/>
              <a:t>X </a:t>
            </a:r>
            <a:r>
              <a:rPr lang="hy-AM" sz="1900" dirty="0"/>
              <a:t>առանցքի վրա, իսկ ՀՆԱ-ի բնական լոգարիթմը (</a:t>
            </a:r>
            <a:r>
              <a:rPr lang="en-US" sz="1900" dirty="0"/>
              <a:t>ln(GDP)) Y </a:t>
            </a:r>
            <a:r>
              <a:rPr lang="hy-AM" sz="1900" dirty="0"/>
              <a:t>առանցքի վրա, մենք ուղիղ գիծ կստանանք:</a:t>
            </a:r>
            <a:endParaRPr lang="ru-RU" sz="19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384316" y="452487"/>
            <a:ext cx="5628015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Լոգարիթմական </a:t>
            </a:r>
            <a:endParaRPr lang="ru-RU" sz="4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hy-AM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ֆունկցիաներ</a:t>
            </a:r>
            <a:endParaRPr lang="hy-AM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233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9824" y="544646"/>
            <a:ext cx="5900974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y-AM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Լոգիստիկ </a:t>
            </a:r>
            <a:r>
              <a:rPr lang="hy-AM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ֆունկցիա</a:t>
            </a:r>
            <a:endParaRPr lang="hy-AM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2718" y="1574277"/>
            <a:ext cx="49616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Լոգիստիկ ֆունկցիան նկարագրում է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S-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աձև աճի կորը։ 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Լոգիստիկ ֆունկցիան ունի հետևյալ ընդհանուր ձևը.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f(x) = L / (1 + e^(-k(x-x0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)))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Որտեղ:</a:t>
            </a:r>
          </a:p>
          <a:p>
            <a:pPr algn="just"/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-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ֆունկցիայի առավելագույն արժեքը (վերին ասիմպտոտ)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-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աճի տեմպ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x0-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ը թեքման կետն է, որտեղ աճը արագացվածից տեղափոխվում է ավելի դանդաղ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-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բնական լոգարիթմի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հիմք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Գրաֆիկում պատկերված է սիգմոիդ ֆունկցիան (լոգիստիկ ֆունկցիայի մասնավոր դեպքը , որտեղ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L=1, k=1, x0=0 )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27" y="1015986"/>
            <a:ext cx="4769091" cy="38508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6508506" y="5183769"/>
            <a:ext cx="51344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Սիգմոիդ ֆունկցիա 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y-AM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Լոգիստիկ ֆունկցիայի մասնավոր դեպք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hy-AM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46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3695"/>
            <a:ext cx="1237695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Լոգիստիկ ֆունկցիայի կիրառումը տնտեսագիտության մեջ</a:t>
            </a:r>
            <a:endParaRPr lang="ru-RU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9879" y="1550245"/>
            <a:ext cx="10886554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Լոգիստիկ ֆունկցիան լայնորեն օգտագործվում է տնտեսագիտության մեջ՝ մոդելավորելու տարբեր գործընթացներ, որոնք բնութագրվում են արագ սկզբնական աճով, այնուհետև՝ աստիճանական դանդաղումով և բարձրավանդակով: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Տիպիկ օգտագործման օրինակներ.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Նորարարությունների (իննովացիա) տարածում. լոգիստիկ ֆունկցիան հաճախ օգտագործվում է շուկայում նոր տեխնոլոգիաների կամ ապրանքների տարածման գործընթացը մոդելավորելու համար:  Նորարարությունը սկզբում դանդաղ է տարածվում, հետո աճը արագանում է, իսկ հետո, երբ շուկան հագեցվում է, աճը դանդաղում է և հասնում բարձր մակարդակի: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Արտադրանքի կյանքի ցիկլը. Լոգիստիկ ֆունկցիան կարող է նկարագրել արտադրանքի կյանքի ցիկլը շուկա մուտքագրվելուց մինչև դրա դադարեցումը:  Սկզբնական փուլում նկատվում է վաճառքի արագ աճ, հետո աճը դանդաղում է, և վերջապես վաճառքը սկսում է նվազել։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Ընկերության աճ. Երբ կիրառվում է ընկերությունների համար, լոգիստիկ ֆունկցիան կարող է նկարագրել եկամտի կամ շահույթի աճը:  Վաղ փուլերում ընկերությունը արագ աճում է, հետո աճի տեմպերը դանդաղում են, քանի որ այն հասնում է որոշակի մասշտաբի: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Շուկայի սեգմենտավորում (միևնույն կարիքներ և ցանկություններ ունեցող հաճախորդների խմբի թիրախավորումն է).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58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725" y="1055802"/>
            <a:ext cx="7671108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Լոգիստիկ ֆունկցիան </a:t>
            </a:r>
            <a:r>
              <a:rPr lang="hy-AM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կարող</a:t>
            </a:r>
            <a:r>
              <a:rPr lang="hy-AM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hy-AM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է օգտագործվել շուկայի սեգմենտավորման գործընթացը մոդելավորելու համար, քանի որ սպառողների նոր խումբն աստիճանաբար ընդունում է նոր ապրանք կամ ծառայություն:</a:t>
            </a:r>
          </a:p>
          <a:p>
            <a:pPr algn="ctr"/>
            <a:r>
              <a:rPr lang="hy-AM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Կիրառման օրինակ պահանջարկի մոդելավորման մեջ.</a:t>
            </a:r>
          </a:p>
          <a:p>
            <a:pPr algn="ctr"/>
            <a:r>
              <a:rPr lang="hy-AM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Ենթադրենք, մենք ցանկանում ենք մոդելավորել նոր գաջեթի պահանջարկը:  Սկզբում պահանջարկը կլինի ցածր, այնուհետև ապրանքի մասին տեղեկացվածության աճի հետ պահանջարկը կտրուկ կաճի, իսկ հետո շուկայի հագեցման հետ կսկսի կայունանալ: 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29" y="-74627"/>
            <a:ext cx="3758939" cy="250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29" y="2667785"/>
            <a:ext cx="3758356" cy="2955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981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1537 L 0.12735 -0.1537 C 0.18334 -0.1537 0.25235 -0.08472 0.25235 -0.0287 L 0.25235 0.09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1111 L 0.12422 -0.11111 C 0.18021 -0.11111 0.24922 -0.04213 0.24922 0.01389 L 0.24922 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819" y="197962"/>
            <a:ext cx="11687503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Լոգիստիկ գործառույթը թույլ կտա մեզ նկարագրել այս դինամիկան.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Q(t) = L / (1 + e^(-k(t-t0)))</a:t>
            </a:r>
          </a:p>
          <a:p>
            <a:pPr algn="just"/>
            <a:endParaRPr lang="en-US" sz="2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Որտեղ: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Q(t) - t </a:t>
            </a:r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ժամանակ վաճառված գաջեթների քանակը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- </a:t>
            </a:r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վաճառված գաջեթների առավելագույն քանակը (պահանջարկի վերին սահման)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- </a:t>
            </a:r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պահանջարկի աճի տեմպ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t0-</a:t>
            </a:r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ը ժամանակի այն կետն է, երբ պահանջարկը սկսում է արագ աճել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Եզրակացություն</a:t>
            </a:r>
          </a:p>
          <a:p>
            <a:pPr algn="just"/>
            <a:r>
              <a:rPr lang="hy-AM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Լոգիստիկ գործառույթը արժեքավոր գործիք է տնտեսագետների համար, որը թույլ է տալիս նրանց մոդելավորել աճի, հագեցվածության և փոփոխության հետ կապված տարբեր գործընթացներ:  Դրա կիրառումը թույլ է տալիս մեզ ավելի լավ հասկանալ տնտեսական երեւույթների դինամիկան եւ ավելի տեղեկացված որոշումներ կայացնել։</a:t>
            </a:r>
            <a:endParaRPr lang="ru-RU" sz="2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5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964" y="452487"/>
            <a:ext cx="120450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Եռանկյունաչափական ֆունկցիաներ (սինուսոիդ, կոսինուսոիդ ). </a:t>
            </a:r>
          </a:p>
          <a:p>
            <a:pPr algn="ctr"/>
            <a:r>
              <a:rPr lang="hy-AM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Օգտագործվում են տնտեսության մեջ ցիկլային գործընթացների մոդելավորման համար, ինչպիսիք են սեզոնային տատանումները: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44" y="2390112"/>
            <a:ext cx="6075575" cy="37466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1251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25"/>
          <p:cNvSpPr/>
          <p:nvPr/>
        </p:nvSpPr>
        <p:spPr>
          <a:xfrm rot="5400000">
            <a:off x="860439" y="123458"/>
            <a:ext cx="5391365" cy="6445345"/>
          </a:xfrm>
          <a:custGeom>
            <a:avLst/>
            <a:gdLst>
              <a:gd name="connsiteX0" fmla="*/ 4448680 w 5221678"/>
              <a:gd name="connsiteY0" fmla="*/ 1469013 h 6287679"/>
              <a:gd name="connsiteX1" fmla="*/ 4623076 w 5221678"/>
              <a:gd name="connsiteY1" fmla="*/ 1120221 h 6287679"/>
              <a:gd name="connsiteX2" fmla="*/ 5047282 w 5221678"/>
              <a:gd name="connsiteY2" fmla="*/ 1120221 h 6287679"/>
              <a:gd name="connsiteX3" fmla="*/ 5221678 w 5221678"/>
              <a:gd name="connsiteY3" fmla="*/ 1469013 h 6287679"/>
              <a:gd name="connsiteX4" fmla="*/ 5047282 w 5221678"/>
              <a:gd name="connsiteY4" fmla="*/ 1817804 h 6287679"/>
              <a:gd name="connsiteX5" fmla="*/ 4623076 w 5221678"/>
              <a:gd name="connsiteY5" fmla="*/ 1817804 h 6287679"/>
              <a:gd name="connsiteX6" fmla="*/ 4448679 w 5221678"/>
              <a:gd name="connsiteY6" fmla="*/ 4446311 h 6287679"/>
              <a:gd name="connsiteX7" fmla="*/ 4623075 w 5221678"/>
              <a:gd name="connsiteY7" fmla="*/ 4097520 h 6287679"/>
              <a:gd name="connsiteX8" fmla="*/ 5047281 w 5221678"/>
              <a:gd name="connsiteY8" fmla="*/ 4097520 h 6287679"/>
              <a:gd name="connsiteX9" fmla="*/ 5221677 w 5221678"/>
              <a:gd name="connsiteY9" fmla="*/ 4446311 h 6287679"/>
              <a:gd name="connsiteX10" fmla="*/ 5047281 w 5221678"/>
              <a:gd name="connsiteY10" fmla="*/ 4795102 h 6287679"/>
              <a:gd name="connsiteX11" fmla="*/ 4623075 w 5221678"/>
              <a:gd name="connsiteY11" fmla="*/ 4795102 h 6287679"/>
              <a:gd name="connsiteX12" fmla="*/ 4439254 w 5221678"/>
              <a:gd name="connsiteY12" fmla="*/ 724295 h 6287679"/>
              <a:gd name="connsiteX13" fmla="*/ 4613650 w 5221678"/>
              <a:gd name="connsiteY13" fmla="*/ 375503 h 6287679"/>
              <a:gd name="connsiteX14" fmla="*/ 5037856 w 5221678"/>
              <a:gd name="connsiteY14" fmla="*/ 375503 h 6287679"/>
              <a:gd name="connsiteX15" fmla="*/ 5212252 w 5221678"/>
              <a:gd name="connsiteY15" fmla="*/ 724295 h 6287679"/>
              <a:gd name="connsiteX16" fmla="*/ 5037856 w 5221678"/>
              <a:gd name="connsiteY16" fmla="*/ 1073086 h 6287679"/>
              <a:gd name="connsiteX17" fmla="*/ 4613650 w 5221678"/>
              <a:gd name="connsiteY17" fmla="*/ 1073086 h 6287679"/>
              <a:gd name="connsiteX18" fmla="*/ 4439254 w 5221678"/>
              <a:gd name="connsiteY18" fmla="*/ 2216872 h 6287679"/>
              <a:gd name="connsiteX19" fmla="*/ 4613650 w 5221678"/>
              <a:gd name="connsiteY19" fmla="*/ 1868080 h 6287679"/>
              <a:gd name="connsiteX20" fmla="*/ 5037856 w 5221678"/>
              <a:gd name="connsiteY20" fmla="*/ 1868080 h 6287679"/>
              <a:gd name="connsiteX21" fmla="*/ 5212252 w 5221678"/>
              <a:gd name="connsiteY21" fmla="*/ 2216872 h 6287679"/>
              <a:gd name="connsiteX22" fmla="*/ 5037856 w 5221678"/>
              <a:gd name="connsiteY22" fmla="*/ 2565663 h 6287679"/>
              <a:gd name="connsiteX23" fmla="*/ 4613650 w 5221678"/>
              <a:gd name="connsiteY23" fmla="*/ 2565663 h 6287679"/>
              <a:gd name="connsiteX24" fmla="*/ 4439253 w 5221678"/>
              <a:gd name="connsiteY24" fmla="*/ 2961590 h 6287679"/>
              <a:gd name="connsiteX25" fmla="*/ 4613649 w 5221678"/>
              <a:gd name="connsiteY25" fmla="*/ 2612798 h 6287679"/>
              <a:gd name="connsiteX26" fmla="*/ 5037855 w 5221678"/>
              <a:gd name="connsiteY26" fmla="*/ 2612798 h 6287679"/>
              <a:gd name="connsiteX27" fmla="*/ 5212251 w 5221678"/>
              <a:gd name="connsiteY27" fmla="*/ 2961590 h 6287679"/>
              <a:gd name="connsiteX28" fmla="*/ 5037855 w 5221678"/>
              <a:gd name="connsiteY28" fmla="*/ 3310381 h 6287679"/>
              <a:gd name="connsiteX29" fmla="*/ 4613649 w 5221678"/>
              <a:gd name="connsiteY29" fmla="*/ 3310381 h 6287679"/>
              <a:gd name="connsiteX30" fmla="*/ 4439253 w 5221678"/>
              <a:gd name="connsiteY30" fmla="*/ 3701594 h 6287679"/>
              <a:gd name="connsiteX31" fmla="*/ 4613649 w 5221678"/>
              <a:gd name="connsiteY31" fmla="*/ 3352802 h 6287679"/>
              <a:gd name="connsiteX32" fmla="*/ 5037855 w 5221678"/>
              <a:gd name="connsiteY32" fmla="*/ 3352802 h 6287679"/>
              <a:gd name="connsiteX33" fmla="*/ 5212251 w 5221678"/>
              <a:gd name="connsiteY33" fmla="*/ 3701594 h 6287679"/>
              <a:gd name="connsiteX34" fmla="*/ 5037855 w 5221678"/>
              <a:gd name="connsiteY34" fmla="*/ 4050385 h 6287679"/>
              <a:gd name="connsiteX35" fmla="*/ 4613649 w 5221678"/>
              <a:gd name="connsiteY35" fmla="*/ 4050385 h 6287679"/>
              <a:gd name="connsiteX36" fmla="*/ 4439253 w 5221678"/>
              <a:gd name="connsiteY36" fmla="*/ 5194170 h 6287679"/>
              <a:gd name="connsiteX37" fmla="*/ 4613649 w 5221678"/>
              <a:gd name="connsiteY37" fmla="*/ 4845378 h 6287679"/>
              <a:gd name="connsiteX38" fmla="*/ 5037855 w 5221678"/>
              <a:gd name="connsiteY38" fmla="*/ 4845378 h 6287679"/>
              <a:gd name="connsiteX39" fmla="*/ 5212251 w 5221678"/>
              <a:gd name="connsiteY39" fmla="*/ 5194170 h 6287679"/>
              <a:gd name="connsiteX40" fmla="*/ 5037855 w 5221678"/>
              <a:gd name="connsiteY40" fmla="*/ 5542961 h 6287679"/>
              <a:gd name="connsiteX41" fmla="*/ 4613649 w 5221678"/>
              <a:gd name="connsiteY41" fmla="*/ 5542961 h 6287679"/>
              <a:gd name="connsiteX42" fmla="*/ 4439252 w 5221678"/>
              <a:gd name="connsiteY42" fmla="*/ 5938888 h 6287679"/>
              <a:gd name="connsiteX43" fmla="*/ 4613648 w 5221678"/>
              <a:gd name="connsiteY43" fmla="*/ 5590096 h 6287679"/>
              <a:gd name="connsiteX44" fmla="*/ 5037854 w 5221678"/>
              <a:gd name="connsiteY44" fmla="*/ 5590096 h 6287679"/>
              <a:gd name="connsiteX45" fmla="*/ 5212250 w 5221678"/>
              <a:gd name="connsiteY45" fmla="*/ 5938888 h 6287679"/>
              <a:gd name="connsiteX46" fmla="*/ 5037854 w 5221678"/>
              <a:gd name="connsiteY46" fmla="*/ 6287679 h 6287679"/>
              <a:gd name="connsiteX47" fmla="*/ 4613648 w 5221678"/>
              <a:gd name="connsiteY47" fmla="*/ 6287679 h 6287679"/>
              <a:gd name="connsiteX48" fmla="*/ 3813153 w 5221678"/>
              <a:gd name="connsiteY48" fmla="*/ 1102938 h 6287679"/>
              <a:gd name="connsiteX49" fmla="*/ 3987549 w 5221678"/>
              <a:gd name="connsiteY49" fmla="*/ 754146 h 6287679"/>
              <a:gd name="connsiteX50" fmla="*/ 4411755 w 5221678"/>
              <a:gd name="connsiteY50" fmla="*/ 754146 h 6287679"/>
              <a:gd name="connsiteX51" fmla="*/ 4586151 w 5221678"/>
              <a:gd name="connsiteY51" fmla="*/ 1102938 h 6287679"/>
              <a:gd name="connsiteX52" fmla="*/ 4411755 w 5221678"/>
              <a:gd name="connsiteY52" fmla="*/ 1451729 h 6287679"/>
              <a:gd name="connsiteX53" fmla="*/ 3987549 w 5221678"/>
              <a:gd name="connsiteY53" fmla="*/ 1451729 h 6287679"/>
              <a:gd name="connsiteX54" fmla="*/ 3803727 w 5221678"/>
              <a:gd name="connsiteY54" fmla="*/ 358220 h 6287679"/>
              <a:gd name="connsiteX55" fmla="*/ 3978123 w 5221678"/>
              <a:gd name="connsiteY55" fmla="*/ 9428 h 6287679"/>
              <a:gd name="connsiteX56" fmla="*/ 4402329 w 5221678"/>
              <a:gd name="connsiteY56" fmla="*/ 9428 h 6287679"/>
              <a:gd name="connsiteX57" fmla="*/ 4576725 w 5221678"/>
              <a:gd name="connsiteY57" fmla="*/ 358220 h 6287679"/>
              <a:gd name="connsiteX58" fmla="*/ 4402329 w 5221678"/>
              <a:gd name="connsiteY58" fmla="*/ 707011 h 6287679"/>
              <a:gd name="connsiteX59" fmla="*/ 3978123 w 5221678"/>
              <a:gd name="connsiteY59" fmla="*/ 707011 h 6287679"/>
              <a:gd name="connsiteX60" fmla="*/ 3803727 w 5221678"/>
              <a:gd name="connsiteY60" fmla="*/ 1850797 h 6287679"/>
              <a:gd name="connsiteX61" fmla="*/ 3978123 w 5221678"/>
              <a:gd name="connsiteY61" fmla="*/ 1502005 h 6287679"/>
              <a:gd name="connsiteX62" fmla="*/ 4402329 w 5221678"/>
              <a:gd name="connsiteY62" fmla="*/ 1502005 h 6287679"/>
              <a:gd name="connsiteX63" fmla="*/ 4576725 w 5221678"/>
              <a:gd name="connsiteY63" fmla="*/ 1850797 h 6287679"/>
              <a:gd name="connsiteX64" fmla="*/ 4402329 w 5221678"/>
              <a:gd name="connsiteY64" fmla="*/ 2199588 h 6287679"/>
              <a:gd name="connsiteX65" fmla="*/ 3978123 w 5221678"/>
              <a:gd name="connsiteY65" fmla="*/ 2199588 h 6287679"/>
              <a:gd name="connsiteX66" fmla="*/ 3803726 w 5221678"/>
              <a:gd name="connsiteY66" fmla="*/ 2595515 h 6287679"/>
              <a:gd name="connsiteX67" fmla="*/ 3978122 w 5221678"/>
              <a:gd name="connsiteY67" fmla="*/ 2246723 h 6287679"/>
              <a:gd name="connsiteX68" fmla="*/ 4402328 w 5221678"/>
              <a:gd name="connsiteY68" fmla="*/ 2246723 h 6287679"/>
              <a:gd name="connsiteX69" fmla="*/ 4576724 w 5221678"/>
              <a:gd name="connsiteY69" fmla="*/ 2595515 h 6287679"/>
              <a:gd name="connsiteX70" fmla="*/ 4402328 w 5221678"/>
              <a:gd name="connsiteY70" fmla="*/ 2944306 h 6287679"/>
              <a:gd name="connsiteX71" fmla="*/ 3978122 w 5221678"/>
              <a:gd name="connsiteY71" fmla="*/ 2944306 h 6287679"/>
              <a:gd name="connsiteX72" fmla="*/ 3803725 w 5221678"/>
              <a:gd name="connsiteY72" fmla="*/ 4070810 h 6287679"/>
              <a:gd name="connsiteX73" fmla="*/ 3978121 w 5221678"/>
              <a:gd name="connsiteY73" fmla="*/ 3722019 h 6287679"/>
              <a:gd name="connsiteX74" fmla="*/ 4402327 w 5221678"/>
              <a:gd name="connsiteY74" fmla="*/ 3722019 h 6287679"/>
              <a:gd name="connsiteX75" fmla="*/ 4576723 w 5221678"/>
              <a:gd name="connsiteY75" fmla="*/ 4070810 h 6287679"/>
              <a:gd name="connsiteX76" fmla="*/ 4402327 w 5221678"/>
              <a:gd name="connsiteY76" fmla="*/ 4419600 h 6287679"/>
              <a:gd name="connsiteX77" fmla="*/ 3978121 w 5221678"/>
              <a:gd name="connsiteY77" fmla="*/ 4419600 h 6287679"/>
              <a:gd name="connsiteX78" fmla="*/ 3794299 w 5221678"/>
              <a:gd name="connsiteY78" fmla="*/ 3326093 h 6287679"/>
              <a:gd name="connsiteX79" fmla="*/ 3968695 w 5221678"/>
              <a:gd name="connsiteY79" fmla="*/ 2977301 h 6287679"/>
              <a:gd name="connsiteX80" fmla="*/ 4392901 w 5221678"/>
              <a:gd name="connsiteY80" fmla="*/ 2977301 h 6287679"/>
              <a:gd name="connsiteX81" fmla="*/ 4567297 w 5221678"/>
              <a:gd name="connsiteY81" fmla="*/ 3326093 h 6287679"/>
              <a:gd name="connsiteX82" fmla="*/ 4392901 w 5221678"/>
              <a:gd name="connsiteY82" fmla="*/ 3674884 h 6287679"/>
              <a:gd name="connsiteX83" fmla="*/ 3968695 w 5221678"/>
              <a:gd name="connsiteY83" fmla="*/ 3674884 h 6287679"/>
              <a:gd name="connsiteX84" fmla="*/ 3794299 w 5221678"/>
              <a:gd name="connsiteY84" fmla="*/ 4818669 h 6287679"/>
              <a:gd name="connsiteX85" fmla="*/ 3968695 w 5221678"/>
              <a:gd name="connsiteY85" fmla="*/ 4469878 h 6287679"/>
              <a:gd name="connsiteX86" fmla="*/ 4392901 w 5221678"/>
              <a:gd name="connsiteY86" fmla="*/ 4469878 h 6287679"/>
              <a:gd name="connsiteX87" fmla="*/ 4567297 w 5221678"/>
              <a:gd name="connsiteY87" fmla="*/ 4818669 h 6287679"/>
              <a:gd name="connsiteX88" fmla="*/ 4392901 w 5221678"/>
              <a:gd name="connsiteY88" fmla="*/ 5167460 h 6287679"/>
              <a:gd name="connsiteX89" fmla="*/ 3968695 w 5221678"/>
              <a:gd name="connsiteY89" fmla="*/ 5167460 h 6287679"/>
              <a:gd name="connsiteX90" fmla="*/ 3794298 w 5221678"/>
              <a:gd name="connsiteY90" fmla="*/ 5563387 h 6287679"/>
              <a:gd name="connsiteX91" fmla="*/ 3968694 w 5221678"/>
              <a:gd name="connsiteY91" fmla="*/ 5214595 h 6287679"/>
              <a:gd name="connsiteX92" fmla="*/ 4392900 w 5221678"/>
              <a:gd name="connsiteY92" fmla="*/ 5214595 h 6287679"/>
              <a:gd name="connsiteX93" fmla="*/ 4567296 w 5221678"/>
              <a:gd name="connsiteY93" fmla="*/ 5563387 h 6287679"/>
              <a:gd name="connsiteX94" fmla="*/ 4392900 w 5221678"/>
              <a:gd name="connsiteY94" fmla="*/ 5912178 h 6287679"/>
              <a:gd name="connsiteX95" fmla="*/ 3968694 w 5221678"/>
              <a:gd name="connsiteY95" fmla="*/ 5912178 h 6287679"/>
              <a:gd name="connsiteX96" fmla="*/ 3172915 w 5221678"/>
              <a:gd name="connsiteY96" fmla="*/ 1473724 h 6287679"/>
              <a:gd name="connsiteX97" fmla="*/ 3347311 w 5221678"/>
              <a:gd name="connsiteY97" fmla="*/ 1124932 h 6287679"/>
              <a:gd name="connsiteX98" fmla="*/ 3771517 w 5221678"/>
              <a:gd name="connsiteY98" fmla="*/ 1124932 h 6287679"/>
              <a:gd name="connsiteX99" fmla="*/ 3945913 w 5221678"/>
              <a:gd name="connsiteY99" fmla="*/ 1473724 h 6287679"/>
              <a:gd name="connsiteX100" fmla="*/ 3771517 w 5221678"/>
              <a:gd name="connsiteY100" fmla="*/ 1822515 h 6287679"/>
              <a:gd name="connsiteX101" fmla="*/ 3347311 w 5221678"/>
              <a:gd name="connsiteY101" fmla="*/ 1822515 h 6287679"/>
              <a:gd name="connsiteX102" fmla="*/ 3170555 w 5221678"/>
              <a:gd name="connsiteY102" fmla="*/ 4446310 h 6287679"/>
              <a:gd name="connsiteX103" fmla="*/ 3344951 w 5221678"/>
              <a:gd name="connsiteY103" fmla="*/ 4097519 h 6287679"/>
              <a:gd name="connsiteX104" fmla="*/ 3769157 w 5221678"/>
              <a:gd name="connsiteY104" fmla="*/ 4097519 h 6287679"/>
              <a:gd name="connsiteX105" fmla="*/ 3943553 w 5221678"/>
              <a:gd name="connsiteY105" fmla="*/ 4446310 h 6287679"/>
              <a:gd name="connsiteX106" fmla="*/ 3769157 w 5221678"/>
              <a:gd name="connsiteY106" fmla="*/ 4795101 h 6287679"/>
              <a:gd name="connsiteX107" fmla="*/ 3344951 w 5221678"/>
              <a:gd name="connsiteY107" fmla="*/ 4795101 h 6287679"/>
              <a:gd name="connsiteX108" fmla="*/ 3163489 w 5221678"/>
              <a:gd name="connsiteY108" fmla="*/ 729006 h 6287679"/>
              <a:gd name="connsiteX109" fmla="*/ 3337885 w 5221678"/>
              <a:gd name="connsiteY109" fmla="*/ 380214 h 6287679"/>
              <a:gd name="connsiteX110" fmla="*/ 3762091 w 5221678"/>
              <a:gd name="connsiteY110" fmla="*/ 380214 h 6287679"/>
              <a:gd name="connsiteX111" fmla="*/ 3936487 w 5221678"/>
              <a:gd name="connsiteY111" fmla="*/ 729006 h 6287679"/>
              <a:gd name="connsiteX112" fmla="*/ 3762091 w 5221678"/>
              <a:gd name="connsiteY112" fmla="*/ 1077797 h 6287679"/>
              <a:gd name="connsiteX113" fmla="*/ 3337885 w 5221678"/>
              <a:gd name="connsiteY113" fmla="*/ 1077797 h 6287679"/>
              <a:gd name="connsiteX114" fmla="*/ 3163489 w 5221678"/>
              <a:gd name="connsiteY114" fmla="*/ 2221583 h 6287679"/>
              <a:gd name="connsiteX115" fmla="*/ 3337885 w 5221678"/>
              <a:gd name="connsiteY115" fmla="*/ 1872791 h 6287679"/>
              <a:gd name="connsiteX116" fmla="*/ 3762091 w 5221678"/>
              <a:gd name="connsiteY116" fmla="*/ 1872791 h 6287679"/>
              <a:gd name="connsiteX117" fmla="*/ 3936487 w 5221678"/>
              <a:gd name="connsiteY117" fmla="*/ 2221583 h 6287679"/>
              <a:gd name="connsiteX118" fmla="*/ 3762091 w 5221678"/>
              <a:gd name="connsiteY118" fmla="*/ 2570374 h 6287679"/>
              <a:gd name="connsiteX119" fmla="*/ 3337885 w 5221678"/>
              <a:gd name="connsiteY119" fmla="*/ 2570374 h 6287679"/>
              <a:gd name="connsiteX120" fmla="*/ 3163488 w 5221678"/>
              <a:gd name="connsiteY120" fmla="*/ 2966301 h 6287679"/>
              <a:gd name="connsiteX121" fmla="*/ 3337884 w 5221678"/>
              <a:gd name="connsiteY121" fmla="*/ 2617509 h 6287679"/>
              <a:gd name="connsiteX122" fmla="*/ 3762090 w 5221678"/>
              <a:gd name="connsiteY122" fmla="*/ 2617509 h 6287679"/>
              <a:gd name="connsiteX123" fmla="*/ 3936486 w 5221678"/>
              <a:gd name="connsiteY123" fmla="*/ 2966301 h 6287679"/>
              <a:gd name="connsiteX124" fmla="*/ 3762090 w 5221678"/>
              <a:gd name="connsiteY124" fmla="*/ 3315092 h 6287679"/>
              <a:gd name="connsiteX125" fmla="*/ 3337884 w 5221678"/>
              <a:gd name="connsiteY125" fmla="*/ 3315092 h 6287679"/>
              <a:gd name="connsiteX126" fmla="*/ 3161129 w 5221678"/>
              <a:gd name="connsiteY126" fmla="*/ 3701592 h 6287679"/>
              <a:gd name="connsiteX127" fmla="*/ 3335525 w 5221678"/>
              <a:gd name="connsiteY127" fmla="*/ 3352801 h 6287679"/>
              <a:gd name="connsiteX128" fmla="*/ 3759731 w 5221678"/>
              <a:gd name="connsiteY128" fmla="*/ 3352801 h 6287679"/>
              <a:gd name="connsiteX129" fmla="*/ 3934127 w 5221678"/>
              <a:gd name="connsiteY129" fmla="*/ 3701592 h 6287679"/>
              <a:gd name="connsiteX130" fmla="*/ 3759731 w 5221678"/>
              <a:gd name="connsiteY130" fmla="*/ 4050383 h 6287679"/>
              <a:gd name="connsiteX131" fmla="*/ 3335525 w 5221678"/>
              <a:gd name="connsiteY131" fmla="*/ 4050383 h 6287679"/>
              <a:gd name="connsiteX132" fmla="*/ 3161129 w 5221678"/>
              <a:gd name="connsiteY132" fmla="*/ 5194169 h 6287679"/>
              <a:gd name="connsiteX133" fmla="*/ 3335525 w 5221678"/>
              <a:gd name="connsiteY133" fmla="*/ 4845377 h 6287679"/>
              <a:gd name="connsiteX134" fmla="*/ 3759731 w 5221678"/>
              <a:gd name="connsiteY134" fmla="*/ 4845377 h 6287679"/>
              <a:gd name="connsiteX135" fmla="*/ 3934127 w 5221678"/>
              <a:gd name="connsiteY135" fmla="*/ 5194169 h 6287679"/>
              <a:gd name="connsiteX136" fmla="*/ 3759731 w 5221678"/>
              <a:gd name="connsiteY136" fmla="*/ 5542960 h 6287679"/>
              <a:gd name="connsiteX137" fmla="*/ 3335525 w 5221678"/>
              <a:gd name="connsiteY137" fmla="*/ 5542960 h 6287679"/>
              <a:gd name="connsiteX138" fmla="*/ 3161128 w 5221678"/>
              <a:gd name="connsiteY138" fmla="*/ 5938887 h 6287679"/>
              <a:gd name="connsiteX139" fmla="*/ 3335524 w 5221678"/>
              <a:gd name="connsiteY139" fmla="*/ 5590095 h 6287679"/>
              <a:gd name="connsiteX140" fmla="*/ 3759730 w 5221678"/>
              <a:gd name="connsiteY140" fmla="*/ 5590095 h 6287679"/>
              <a:gd name="connsiteX141" fmla="*/ 3934126 w 5221678"/>
              <a:gd name="connsiteY141" fmla="*/ 5938887 h 6287679"/>
              <a:gd name="connsiteX142" fmla="*/ 3759730 w 5221678"/>
              <a:gd name="connsiteY142" fmla="*/ 6287678 h 6287679"/>
              <a:gd name="connsiteX143" fmla="*/ 3335524 w 5221678"/>
              <a:gd name="connsiteY143" fmla="*/ 6287678 h 6287679"/>
              <a:gd name="connsiteX144" fmla="*/ 2546813 w 5221678"/>
              <a:gd name="connsiteY144" fmla="*/ 1102936 h 6287679"/>
              <a:gd name="connsiteX145" fmla="*/ 2721209 w 5221678"/>
              <a:gd name="connsiteY145" fmla="*/ 754144 h 6287679"/>
              <a:gd name="connsiteX146" fmla="*/ 3145415 w 5221678"/>
              <a:gd name="connsiteY146" fmla="*/ 754144 h 6287679"/>
              <a:gd name="connsiteX147" fmla="*/ 3319811 w 5221678"/>
              <a:gd name="connsiteY147" fmla="*/ 1102936 h 6287679"/>
              <a:gd name="connsiteX148" fmla="*/ 3145415 w 5221678"/>
              <a:gd name="connsiteY148" fmla="*/ 1451727 h 6287679"/>
              <a:gd name="connsiteX149" fmla="*/ 2721209 w 5221678"/>
              <a:gd name="connsiteY149" fmla="*/ 1451727 h 6287679"/>
              <a:gd name="connsiteX150" fmla="*/ 2542100 w 5221678"/>
              <a:gd name="connsiteY150" fmla="*/ 4070809 h 6287679"/>
              <a:gd name="connsiteX151" fmla="*/ 2716496 w 5221678"/>
              <a:gd name="connsiteY151" fmla="*/ 3722016 h 6287679"/>
              <a:gd name="connsiteX152" fmla="*/ 3140702 w 5221678"/>
              <a:gd name="connsiteY152" fmla="*/ 3722016 h 6287679"/>
              <a:gd name="connsiteX153" fmla="*/ 3315098 w 5221678"/>
              <a:gd name="connsiteY153" fmla="*/ 4070809 h 6287679"/>
              <a:gd name="connsiteX154" fmla="*/ 3140702 w 5221678"/>
              <a:gd name="connsiteY154" fmla="*/ 4419599 h 6287679"/>
              <a:gd name="connsiteX155" fmla="*/ 2716496 w 5221678"/>
              <a:gd name="connsiteY155" fmla="*/ 4419599 h 6287679"/>
              <a:gd name="connsiteX156" fmla="*/ 2537387 w 5221678"/>
              <a:gd name="connsiteY156" fmla="*/ 358218 h 6287679"/>
              <a:gd name="connsiteX157" fmla="*/ 2711783 w 5221678"/>
              <a:gd name="connsiteY157" fmla="*/ 9426 h 6287679"/>
              <a:gd name="connsiteX158" fmla="*/ 3135989 w 5221678"/>
              <a:gd name="connsiteY158" fmla="*/ 9426 h 6287679"/>
              <a:gd name="connsiteX159" fmla="*/ 3310385 w 5221678"/>
              <a:gd name="connsiteY159" fmla="*/ 358218 h 6287679"/>
              <a:gd name="connsiteX160" fmla="*/ 3135989 w 5221678"/>
              <a:gd name="connsiteY160" fmla="*/ 707009 h 6287679"/>
              <a:gd name="connsiteX161" fmla="*/ 2711783 w 5221678"/>
              <a:gd name="connsiteY161" fmla="*/ 707009 h 6287679"/>
              <a:gd name="connsiteX162" fmla="*/ 2537387 w 5221678"/>
              <a:gd name="connsiteY162" fmla="*/ 1850795 h 6287679"/>
              <a:gd name="connsiteX163" fmla="*/ 2711783 w 5221678"/>
              <a:gd name="connsiteY163" fmla="*/ 1502003 h 6287679"/>
              <a:gd name="connsiteX164" fmla="*/ 3135989 w 5221678"/>
              <a:gd name="connsiteY164" fmla="*/ 1502003 h 6287679"/>
              <a:gd name="connsiteX165" fmla="*/ 3310385 w 5221678"/>
              <a:gd name="connsiteY165" fmla="*/ 1850795 h 6287679"/>
              <a:gd name="connsiteX166" fmla="*/ 3135989 w 5221678"/>
              <a:gd name="connsiteY166" fmla="*/ 2199586 h 6287679"/>
              <a:gd name="connsiteX167" fmla="*/ 2711783 w 5221678"/>
              <a:gd name="connsiteY167" fmla="*/ 2199586 h 6287679"/>
              <a:gd name="connsiteX168" fmla="*/ 2537386 w 5221678"/>
              <a:gd name="connsiteY168" fmla="*/ 2595513 h 6287679"/>
              <a:gd name="connsiteX169" fmla="*/ 2711782 w 5221678"/>
              <a:gd name="connsiteY169" fmla="*/ 2246721 h 6287679"/>
              <a:gd name="connsiteX170" fmla="*/ 3135988 w 5221678"/>
              <a:gd name="connsiteY170" fmla="*/ 2246721 h 6287679"/>
              <a:gd name="connsiteX171" fmla="*/ 3310384 w 5221678"/>
              <a:gd name="connsiteY171" fmla="*/ 2595513 h 6287679"/>
              <a:gd name="connsiteX172" fmla="*/ 3135988 w 5221678"/>
              <a:gd name="connsiteY172" fmla="*/ 2944304 h 6287679"/>
              <a:gd name="connsiteX173" fmla="*/ 2711782 w 5221678"/>
              <a:gd name="connsiteY173" fmla="*/ 2944304 h 6287679"/>
              <a:gd name="connsiteX174" fmla="*/ 2532674 w 5221678"/>
              <a:gd name="connsiteY174" fmla="*/ 3326091 h 6287679"/>
              <a:gd name="connsiteX175" fmla="*/ 2707070 w 5221678"/>
              <a:gd name="connsiteY175" fmla="*/ 2977299 h 6287679"/>
              <a:gd name="connsiteX176" fmla="*/ 3131276 w 5221678"/>
              <a:gd name="connsiteY176" fmla="*/ 2977299 h 6287679"/>
              <a:gd name="connsiteX177" fmla="*/ 3305672 w 5221678"/>
              <a:gd name="connsiteY177" fmla="*/ 3326091 h 6287679"/>
              <a:gd name="connsiteX178" fmla="*/ 3131276 w 5221678"/>
              <a:gd name="connsiteY178" fmla="*/ 3674881 h 6287679"/>
              <a:gd name="connsiteX179" fmla="*/ 2707070 w 5221678"/>
              <a:gd name="connsiteY179" fmla="*/ 3674881 h 6287679"/>
              <a:gd name="connsiteX180" fmla="*/ 2532674 w 5221678"/>
              <a:gd name="connsiteY180" fmla="*/ 4818667 h 6287679"/>
              <a:gd name="connsiteX181" fmla="*/ 2707070 w 5221678"/>
              <a:gd name="connsiteY181" fmla="*/ 4469875 h 6287679"/>
              <a:gd name="connsiteX182" fmla="*/ 3131276 w 5221678"/>
              <a:gd name="connsiteY182" fmla="*/ 4469875 h 6287679"/>
              <a:gd name="connsiteX183" fmla="*/ 3305672 w 5221678"/>
              <a:gd name="connsiteY183" fmla="*/ 4818667 h 6287679"/>
              <a:gd name="connsiteX184" fmla="*/ 3131276 w 5221678"/>
              <a:gd name="connsiteY184" fmla="*/ 5167458 h 6287679"/>
              <a:gd name="connsiteX185" fmla="*/ 2707070 w 5221678"/>
              <a:gd name="connsiteY185" fmla="*/ 5167458 h 6287679"/>
              <a:gd name="connsiteX186" fmla="*/ 2532673 w 5221678"/>
              <a:gd name="connsiteY186" fmla="*/ 5563385 h 6287679"/>
              <a:gd name="connsiteX187" fmla="*/ 2707069 w 5221678"/>
              <a:gd name="connsiteY187" fmla="*/ 5214593 h 6287679"/>
              <a:gd name="connsiteX188" fmla="*/ 3131275 w 5221678"/>
              <a:gd name="connsiteY188" fmla="*/ 5214593 h 6287679"/>
              <a:gd name="connsiteX189" fmla="*/ 3305671 w 5221678"/>
              <a:gd name="connsiteY189" fmla="*/ 5563385 h 6287679"/>
              <a:gd name="connsiteX190" fmla="*/ 3131275 w 5221678"/>
              <a:gd name="connsiteY190" fmla="*/ 5912176 h 6287679"/>
              <a:gd name="connsiteX191" fmla="*/ 2707069 w 5221678"/>
              <a:gd name="connsiteY191" fmla="*/ 5912176 h 6287679"/>
              <a:gd name="connsiteX192" fmla="*/ 1920716 w 5221678"/>
              <a:gd name="connsiteY192" fmla="*/ 1469012 h 6287679"/>
              <a:gd name="connsiteX193" fmla="*/ 2095112 w 5221678"/>
              <a:gd name="connsiteY193" fmla="*/ 1120220 h 6287679"/>
              <a:gd name="connsiteX194" fmla="*/ 2519318 w 5221678"/>
              <a:gd name="connsiteY194" fmla="*/ 1120220 h 6287679"/>
              <a:gd name="connsiteX195" fmla="*/ 2693714 w 5221678"/>
              <a:gd name="connsiteY195" fmla="*/ 1469012 h 6287679"/>
              <a:gd name="connsiteX196" fmla="*/ 2519318 w 5221678"/>
              <a:gd name="connsiteY196" fmla="*/ 1817803 h 6287679"/>
              <a:gd name="connsiteX197" fmla="*/ 2095112 w 5221678"/>
              <a:gd name="connsiteY197" fmla="*/ 1817803 h 6287679"/>
              <a:gd name="connsiteX198" fmla="*/ 1911290 w 5221678"/>
              <a:gd name="connsiteY198" fmla="*/ 724294 h 6287679"/>
              <a:gd name="connsiteX199" fmla="*/ 2085686 w 5221678"/>
              <a:gd name="connsiteY199" fmla="*/ 375502 h 6287679"/>
              <a:gd name="connsiteX200" fmla="*/ 2509892 w 5221678"/>
              <a:gd name="connsiteY200" fmla="*/ 375502 h 6287679"/>
              <a:gd name="connsiteX201" fmla="*/ 2684288 w 5221678"/>
              <a:gd name="connsiteY201" fmla="*/ 724294 h 6287679"/>
              <a:gd name="connsiteX202" fmla="*/ 2509892 w 5221678"/>
              <a:gd name="connsiteY202" fmla="*/ 1073085 h 6287679"/>
              <a:gd name="connsiteX203" fmla="*/ 2085686 w 5221678"/>
              <a:gd name="connsiteY203" fmla="*/ 1073085 h 6287679"/>
              <a:gd name="connsiteX204" fmla="*/ 1911290 w 5221678"/>
              <a:gd name="connsiteY204" fmla="*/ 2216871 h 6287679"/>
              <a:gd name="connsiteX205" fmla="*/ 2085686 w 5221678"/>
              <a:gd name="connsiteY205" fmla="*/ 1868079 h 6287679"/>
              <a:gd name="connsiteX206" fmla="*/ 2509892 w 5221678"/>
              <a:gd name="connsiteY206" fmla="*/ 1868079 h 6287679"/>
              <a:gd name="connsiteX207" fmla="*/ 2684288 w 5221678"/>
              <a:gd name="connsiteY207" fmla="*/ 2216871 h 6287679"/>
              <a:gd name="connsiteX208" fmla="*/ 2509892 w 5221678"/>
              <a:gd name="connsiteY208" fmla="*/ 2565662 h 6287679"/>
              <a:gd name="connsiteX209" fmla="*/ 2085686 w 5221678"/>
              <a:gd name="connsiteY209" fmla="*/ 2565662 h 6287679"/>
              <a:gd name="connsiteX210" fmla="*/ 1911289 w 5221678"/>
              <a:gd name="connsiteY210" fmla="*/ 2961589 h 6287679"/>
              <a:gd name="connsiteX211" fmla="*/ 2085685 w 5221678"/>
              <a:gd name="connsiteY211" fmla="*/ 2612797 h 6287679"/>
              <a:gd name="connsiteX212" fmla="*/ 2509891 w 5221678"/>
              <a:gd name="connsiteY212" fmla="*/ 2612797 h 6287679"/>
              <a:gd name="connsiteX213" fmla="*/ 2684287 w 5221678"/>
              <a:gd name="connsiteY213" fmla="*/ 2961589 h 6287679"/>
              <a:gd name="connsiteX214" fmla="*/ 2509891 w 5221678"/>
              <a:gd name="connsiteY214" fmla="*/ 3310380 h 6287679"/>
              <a:gd name="connsiteX215" fmla="*/ 2085685 w 5221678"/>
              <a:gd name="connsiteY215" fmla="*/ 3310380 h 6287679"/>
              <a:gd name="connsiteX216" fmla="*/ 1908931 w 5221678"/>
              <a:gd name="connsiteY216" fmla="*/ 4446308 h 6287679"/>
              <a:gd name="connsiteX217" fmla="*/ 2083327 w 5221678"/>
              <a:gd name="connsiteY217" fmla="*/ 4097518 h 6287679"/>
              <a:gd name="connsiteX218" fmla="*/ 2507533 w 5221678"/>
              <a:gd name="connsiteY218" fmla="*/ 4097518 h 6287679"/>
              <a:gd name="connsiteX219" fmla="*/ 2681929 w 5221678"/>
              <a:gd name="connsiteY219" fmla="*/ 4446308 h 6287679"/>
              <a:gd name="connsiteX220" fmla="*/ 2507533 w 5221678"/>
              <a:gd name="connsiteY220" fmla="*/ 4795100 h 6287679"/>
              <a:gd name="connsiteX221" fmla="*/ 2083327 w 5221678"/>
              <a:gd name="connsiteY221" fmla="*/ 4795100 h 6287679"/>
              <a:gd name="connsiteX222" fmla="*/ 1899505 w 5221678"/>
              <a:gd name="connsiteY222" fmla="*/ 3701592 h 6287679"/>
              <a:gd name="connsiteX223" fmla="*/ 2073901 w 5221678"/>
              <a:gd name="connsiteY223" fmla="*/ 3352800 h 6287679"/>
              <a:gd name="connsiteX224" fmla="*/ 2498107 w 5221678"/>
              <a:gd name="connsiteY224" fmla="*/ 3352800 h 6287679"/>
              <a:gd name="connsiteX225" fmla="*/ 2672503 w 5221678"/>
              <a:gd name="connsiteY225" fmla="*/ 3701592 h 6287679"/>
              <a:gd name="connsiteX226" fmla="*/ 2498107 w 5221678"/>
              <a:gd name="connsiteY226" fmla="*/ 4050382 h 6287679"/>
              <a:gd name="connsiteX227" fmla="*/ 2073901 w 5221678"/>
              <a:gd name="connsiteY227" fmla="*/ 4050382 h 6287679"/>
              <a:gd name="connsiteX228" fmla="*/ 1899505 w 5221678"/>
              <a:gd name="connsiteY228" fmla="*/ 5194168 h 6287679"/>
              <a:gd name="connsiteX229" fmla="*/ 2073901 w 5221678"/>
              <a:gd name="connsiteY229" fmla="*/ 4845376 h 6287679"/>
              <a:gd name="connsiteX230" fmla="*/ 2498107 w 5221678"/>
              <a:gd name="connsiteY230" fmla="*/ 4845376 h 6287679"/>
              <a:gd name="connsiteX231" fmla="*/ 2672503 w 5221678"/>
              <a:gd name="connsiteY231" fmla="*/ 5194168 h 6287679"/>
              <a:gd name="connsiteX232" fmla="*/ 2498107 w 5221678"/>
              <a:gd name="connsiteY232" fmla="*/ 5542959 h 6287679"/>
              <a:gd name="connsiteX233" fmla="*/ 2073901 w 5221678"/>
              <a:gd name="connsiteY233" fmla="*/ 5542959 h 6287679"/>
              <a:gd name="connsiteX234" fmla="*/ 1899504 w 5221678"/>
              <a:gd name="connsiteY234" fmla="*/ 5938886 h 6287679"/>
              <a:gd name="connsiteX235" fmla="*/ 2073900 w 5221678"/>
              <a:gd name="connsiteY235" fmla="*/ 5590094 h 6287679"/>
              <a:gd name="connsiteX236" fmla="*/ 2498106 w 5221678"/>
              <a:gd name="connsiteY236" fmla="*/ 5590094 h 6287679"/>
              <a:gd name="connsiteX237" fmla="*/ 2672502 w 5221678"/>
              <a:gd name="connsiteY237" fmla="*/ 5938886 h 6287679"/>
              <a:gd name="connsiteX238" fmla="*/ 2498106 w 5221678"/>
              <a:gd name="connsiteY238" fmla="*/ 6287677 h 6287679"/>
              <a:gd name="connsiteX239" fmla="*/ 2073900 w 5221678"/>
              <a:gd name="connsiteY239" fmla="*/ 6287677 h 6287679"/>
              <a:gd name="connsiteX240" fmla="*/ 1294614 w 5221678"/>
              <a:gd name="connsiteY240" fmla="*/ 1093510 h 6287679"/>
              <a:gd name="connsiteX241" fmla="*/ 1469010 w 5221678"/>
              <a:gd name="connsiteY241" fmla="*/ 744718 h 6287679"/>
              <a:gd name="connsiteX242" fmla="*/ 1893216 w 5221678"/>
              <a:gd name="connsiteY242" fmla="*/ 744718 h 6287679"/>
              <a:gd name="connsiteX243" fmla="*/ 2067612 w 5221678"/>
              <a:gd name="connsiteY243" fmla="*/ 1093510 h 6287679"/>
              <a:gd name="connsiteX244" fmla="*/ 1893216 w 5221678"/>
              <a:gd name="connsiteY244" fmla="*/ 1442301 h 6287679"/>
              <a:gd name="connsiteX245" fmla="*/ 1469010 w 5221678"/>
              <a:gd name="connsiteY245" fmla="*/ 1442301 h 6287679"/>
              <a:gd name="connsiteX246" fmla="*/ 1285188 w 5221678"/>
              <a:gd name="connsiteY246" fmla="*/ 348792 h 6287679"/>
              <a:gd name="connsiteX247" fmla="*/ 1459584 w 5221678"/>
              <a:gd name="connsiteY247" fmla="*/ 0 h 6287679"/>
              <a:gd name="connsiteX248" fmla="*/ 1883790 w 5221678"/>
              <a:gd name="connsiteY248" fmla="*/ 0 h 6287679"/>
              <a:gd name="connsiteX249" fmla="*/ 2058186 w 5221678"/>
              <a:gd name="connsiteY249" fmla="*/ 348792 h 6287679"/>
              <a:gd name="connsiteX250" fmla="*/ 1883790 w 5221678"/>
              <a:gd name="connsiteY250" fmla="*/ 697583 h 6287679"/>
              <a:gd name="connsiteX251" fmla="*/ 1459584 w 5221678"/>
              <a:gd name="connsiteY251" fmla="*/ 697583 h 6287679"/>
              <a:gd name="connsiteX252" fmla="*/ 1285188 w 5221678"/>
              <a:gd name="connsiteY252" fmla="*/ 1841369 h 6287679"/>
              <a:gd name="connsiteX253" fmla="*/ 1459584 w 5221678"/>
              <a:gd name="connsiteY253" fmla="*/ 1492577 h 6287679"/>
              <a:gd name="connsiteX254" fmla="*/ 1883790 w 5221678"/>
              <a:gd name="connsiteY254" fmla="*/ 1492577 h 6287679"/>
              <a:gd name="connsiteX255" fmla="*/ 2058186 w 5221678"/>
              <a:gd name="connsiteY255" fmla="*/ 1841369 h 6287679"/>
              <a:gd name="connsiteX256" fmla="*/ 1883790 w 5221678"/>
              <a:gd name="connsiteY256" fmla="*/ 2190160 h 6287679"/>
              <a:gd name="connsiteX257" fmla="*/ 1459584 w 5221678"/>
              <a:gd name="connsiteY257" fmla="*/ 2190160 h 6287679"/>
              <a:gd name="connsiteX258" fmla="*/ 1285187 w 5221678"/>
              <a:gd name="connsiteY258" fmla="*/ 2586087 h 6287679"/>
              <a:gd name="connsiteX259" fmla="*/ 1459583 w 5221678"/>
              <a:gd name="connsiteY259" fmla="*/ 2237295 h 6287679"/>
              <a:gd name="connsiteX260" fmla="*/ 1883789 w 5221678"/>
              <a:gd name="connsiteY260" fmla="*/ 2237295 h 6287679"/>
              <a:gd name="connsiteX261" fmla="*/ 2058185 w 5221678"/>
              <a:gd name="connsiteY261" fmla="*/ 2586087 h 6287679"/>
              <a:gd name="connsiteX262" fmla="*/ 1883789 w 5221678"/>
              <a:gd name="connsiteY262" fmla="*/ 2934878 h 6287679"/>
              <a:gd name="connsiteX263" fmla="*/ 1459583 w 5221678"/>
              <a:gd name="connsiteY263" fmla="*/ 2934878 h 6287679"/>
              <a:gd name="connsiteX264" fmla="*/ 1275764 w 5221678"/>
              <a:gd name="connsiteY264" fmla="*/ 4070809 h 6287679"/>
              <a:gd name="connsiteX265" fmla="*/ 1450160 w 5221678"/>
              <a:gd name="connsiteY265" fmla="*/ 3722016 h 6287679"/>
              <a:gd name="connsiteX266" fmla="*/ 1874365 w 5221678"/>
              <a:gd name="connsiteY266" fmla="*/ 3722016 h 6287679"/>
              <a:gd name="connsiteX267" fmla="*/ 2048761 w 5221678"/>
              <a:gd name="connsiteY267" fmla="*/ 4070809 h 6287679"/>
              <a:gd name="connsiteX268" fmla="*/ 1874365 w 5221678"/>
              <a:gd name="connsiteY268" fmla="*/ 4419599 h 6287679"/>
              <a:gd name="connsiteX269" fmla="*/ 1450160 w 5221678"/>
              <a:gd name="connsiteY269" fmla="*/ 4419599 h 6287679"/>
              <a:gd name="connsiteX270" fmla="*/ 1266338 w 5221678"/>
              <a:gd name="connsiteY270" fmla="*/ 3326091 h 6287679"/>
              <a:gd name="connsiteX271" fmla="*/ 1440734 w 5221678"/>
              <a:gd name="connsiteY271" fmla="*/ 2977299 h 6287679"/>
              <a:gd name="connsiteX272" fmla="*/ 1864939 w 5221678"/>
              <a:gd name="connsiteY272" fmla="*/ 2977299 h 6287679"/>
              <a:gd name="connsiteX273" fmla="*/ 2039335 w 5221678"/>
              <a:gd name="connsiteY273" fmla="*/ 3326091 h 6287679"/>
              <a:gd name="connsiteX274" fmla="*/ 1864939 w 5221678"/>
              <a:gd name="connsiteY274" fmla="*/ 3674881 h 6287679"/>
              <a:gd name="connsiteX275" fmla="*/ 1440734 w 5221678"/>
              <a:gd name="connsiteY275" fmla="*/ 3674881 h 6287679"/>
              <a:gd name="connsiteX276" fmla="*/ 1266338 w 5221678"/>
              <a:gd name="connsiteY276" fmla="*/ 4818667 h 6287679"/>
              <a:gd name="connsiteX277" fmla="*/ 1440734 w 5221678"/>
              <a:gd name="connsiteY277" fmla="*/ 4469875 h 6287679"/>
              <a:gd name="connsiteX278" fmla="*/ 1864939 w 5221678"/>
              <a:gd name="connsiteY278" fmla="*/ 4469875 h 6287679"/>
              <a:gd name="connsiteX279" fmla="*/ 2039335 w 5221678"/>
              <a:gd name="connsiteY279" fmla="*/ 4818667 h 6287679"/>
              <a:gd name="connsiteX280" fmla="*/ 1864939 w 5221678"/>
              <a:gd name="connsiteY280" fmla="*/ 5167458 h 6287679"/>
              <a:gd name="connsiteX281" fmla="*/ 1440734 w 5221678"/>
              <a:gd name="connsiteY281" fmla="*/ 5167458 h 6287679"/>
              <a:gd name="connsiteX282" fmla="*/ 1266337 w 5221678"/>
              <a:gd name="connsiteY282" fmla="*/ 5563385 h 6287679"/>
              <a:gd name="connsiteX283" fmla="*/ 1440733 w 5221678"/>
              <a:gd name="connsiteY283" fmla="*/ 5214593 h 6287679"/>
              <a:gd name="connsiteX284" fmla="*/ 1864938 w 5221678"/>
              <a:gd name="connsiteY284" fmla="*/ 5214593 h 6287679"/>
              <a:gd name="connsiteX285" fmla="*/ 2039334 w 5221678"/>
              <a:gd name="connsiteY285" fmla="*/ 5563385 h 6287679"/>
              <a:gd name="connsiteX286" fmla="*/ 1864938 w 5221678"/>
              <a:gd name="connsiteY286" fmla="*/ 5912176 h 6287679"/>
              <a:gd name="connsiteX287" fmla="*/ 1440733 w 5221678"/>
              <a:gd name="connsiteY287" fmla="*/ 5912176 h 6287679"/>
              <a:gd name="connsiteX288" fmla="*/ 649662 w 5221678"/>
              <a:gd name="connsiteY288" fmla="*/ 1473722 h 6287679"/>
              <a:gd name="connsiteX289" fmla="*/ 824058 w 5221678"/>
              <a:gd name="connsiteY289" fmla="*/ 1124930 h 6287679"/>
              <a:gd name="connsiteX290" fmla="*/ 1248264 w 5221678"/>
              <a:gd name="connsiteY290" fmla="*/ 1124930 h 6287679"/>
              <a:gd name="connsiteX291" fmla="*/ 1422660 w 5221678"/>
              <a:gd name="connsiteY291" fmla="*/ 1473722 h 6287679"/>
              <a:gd name="connsiteX292" fmla="*/ 1248264 w 5221678"/>
              <a:gd name="connsiteY292" fmla="*/ 1822513 h 6287679"/>
              <a:gd name="connsiteX293" fmla="*/ 824058 w 5221678"/>
              <a:gd name="connsiteY293" fmla="*/ 1822513 h 6287679"/>
              <a:gd name="connsiteX294" fmla="*/ 642595 w 5221678"/>
              <a:gd name="connsiteY294" fmla="*/ 4446309 h 6287679"/>
              <a:gd name="connsiteX295" fmla="*/ 816991 w 5221678"/>
              <a:gd name="connsiteY295" fmla="*/ 4097519 h 6287679"/>
              <a:gd name="connsiteX296" fmla="*/ 1241197 w 5221678"/>
              <a:gd name="connsiteY296" fmla="*/ 4097519 h 6287679"/>
              <a:gd name="connsiteX297" fmla="*/ 1415593 w 5221678"/>
              <a:gd name="connsiteY297" fmla="*/ 4446309 h 6287679"/>
              <a:gd name="connsiteX298" fmla="*/ 1241197 w 5221678"/>
              <a:gd name="connsiteY298" fmla="*/ 4795101 h 6287679"/>
              <a:gd name="connsiteX299" fmla="*/ 816991 w 5221678"/>
              <a:gd name="connsiteY299" fmla="*/ 4795101 h 6287679"/>
              <a:gd name="connsiteX300" fmla="*/ 640236 w 5221678"/>
              <a:gd name="connsiteY300" fmla="*/ 729004 h 6287679"/>
              <a:gd name="connsiteX301" fmla="*/ 814632 w 5221678"/>
              <a:gd name="connsiteY301" fmla="*/ 380212 h 6287679"/>
              <a:gd name="connsiteX302" fmla="*/ 1238838 w 5221678"/>
              <a:gd name="connsiteY302" fmla="*/ 380212 h 6287679"/>
              <a:gd name="connsiteX303" fmla="*/ 1413234 w 5221678"/>
              <a:gd name="connsiteY303" fmla="*/ 729004 h 6287679"/>
              <a:gd name="connsiteX304" fmla="*/ 1238838 w 5221678"/>
              <a:gd name="connsiteY304" fmla="*/ 1077795 h 6287679"/>
              <a:gd name="connsiteX305" fmla="*/ 814632 w 5221678"/>
              <a:gd name="connsiteY305" fmla="*/ 1077795 h 6287679"/>
              <a:gd name="connsiteX306" fmla="*/ 640236 w 5221678"/>
              <a:gd name="connsiteY306" fmla="*/ 2221581 h 6287679"/>
              <a:gd name="connsiteX307" fmla="*/ 814632 w 5221678"/>
              <a:gd name="connsiteY307" fmla="*/ 1872789 h 6287679"/>
              <a:gd name="connsiteX308" fmla="*/ 1238838 w 5221678"/>
              <a:gd name="connsiteY308" fmla="*/ 1872789 h 6287679"/>
              <a:gd name="connsiteX309" fmla="*/ 1413234 w 5221678"/>
              <a:gd name="connsiteY309" fmla="*/ 2221581 h 6287679"/>
              <a:gd name="connsiteX310" fmla="*/ 1238838 w 5221678"/>
              <a:gd name="connsiteY310" fmla="*/ 2570372 h 6287679"/>
              <a:gd name="connsiteX311" fmla="*/ 814632 w 5221678"/>
              <a:gd name="connsiteY311" fmla="*/ 2570372 h 6287679"/>
              <a:gd name="connsiteX312" fmla="*/ 640235 w 5221678"/>
              <a:gd name="connsiteY312" fmla="*/ 2966299 h 6287679"/>
              <a:gd name="connsiteX313" fmla="*/ 814631 w 5221678"/>
              <a:gd name="connsiteY313" fmla="*/ 2617507 h 6287679"/>
              <a:gd name="connsiteX314" fmla="*/ 1238837 w 5221678"/>
              <a:gd name="connsiteY314" fmla="*/ 2617507 h 6287679"/>
              <a:gd name="connsiteX315" fmla="*/ 1413233 w 5221678"/>
              <a:gd name="connsiteY315" fmla="*/ 2966299 h 6287679"/>
              <a:gd name="connsiteX316" fmla="*/ 1238837 w 5221678"/>
              <a:gd name="connsiteY316" fmla="*/ 3315090 h 6287679"/>
              <a:gd name="connsiteX317" fmla="*/ 814631 w 5221678"/>
              <a:gd name="connsiteY317" fmla="*/ 3315090 h 6287679"/>
              <a:gd name="connsiteX318" fmla="*/ 633169 w 5221678"/>
              <a:gd name="connsiteY318" fmla="*/ 3701592 h 6287679"/>
              <a:gd name="connsiteX319" fmla="*/ 807565 w 5221678"/>
              <a:gd name="connsiteY319" fmla="*/ 3352801 h 6287679"/>
              <a:gd name="connsiteX320" fmla="*/ 1231771 w 5221678"/>
              <a:gd name="connsiteY320" fmla="*/ 3352801 h 6287679"/>
              <a:gd name="connsiteX321" fmla="*/ 1406167 w 5221678"/>
              <a:gd name="connsiteY321" fmla="*/ 3701592 h 6287679"/>
              <a:gd name="connsiteX322" fmla="*/ 1231771 w 5221678"/>
              <a:gd name="connsiteY322" fmla="*/ 4050382 h 6287679"/>
              <a:gd name="connsiteX323" fmla="*/ 807565 w 5221678"/>
              <a:gd name="connsiteY323" fmla="*/ 4050382 h 6287679"/>
              <a:gd name="connsiteX324" fmla="*/ 633169 w 5221678"/>
              <a:gd name="connsiteY324" fmla="*/ 5194169 h 6287679"/>
              <a:gd name="connsiteX325" fmla="*/ 807565 w 5221678"/>
              <a:gd name="connsiteY325" fmla="*/ 4845377 h 6287679"/>
              <a:gd name="connsiteX326" fmla="*/ 1231771 w 5221678"/>
              <a:gd name="connsiteY326" fmla="*/ 4845377 h 6287679"/>
              <a:gd name="connsiteX327" fmla="*/ 1406167 w 5221678"/>
              <a:gd name="connsiteY327" fmla="*/ 5194169 h 6287679"/>
              <a:gd name="connsiteX328" fmla="*/ 1231771 w 5221678"/>
              <a:gd name="connsiteY328" fmla="*/ 5542960 h 6287679"/>
              <a:gd name="connsiteX329" fmla="*/ 807565 w 5221678"/>
              <a:gd name="connsiteY329" fmla="*/ 5542960 h 6287679"/>
              <a:gd name="connsiteX330" fmla="*/ 633168 w 5221678"/>
              <a:gd name="connsiteY330" fmla="*/ 5938887 h 6287679"/>
              <a:gd name="connsiteX331" fmla="*/ 807564 w 5221678"/>
              <a:gd name="connsiteY331" fmla="*/ 5590095 h 6287679"/>
              <a:gd name="connsiteX332" fmla="*/ 1231770 w 5221678"/>
              <a:gd name="connsiteY332" fmla="*/ 5590095 h 6287679"/>
              <a:gd name="connsiteX333" fmla="*/ 1406166 w 5221678"/>
              <a:gd name="connsiteY333" fmla="*/ 5938887 h 6287679"/>
              <a:gd name="connsiteX334" fmla="*/ 1231770 w 5221678"/>
              <a:gd name="connsiteY334" fmla="*/ 6287678 h 6287679"/>
              <a:gd name="connsiteX335" fmla="*/ 807564 w 5221678"/>
              <a:gd name="connsiteY335" fmla="*/ 6287678 h 6287679"/>
              <a:gd name="connsiteX336" fmla="*/ 18854 w 5221678"/>
              <a:gd name="connsiteY336" fmla="*/ 1102935 h 6287679"/>
              <a:gd name="connsiteX337" fmla="*/ 193250 w 5221678"/>
              <a:gd name="connsiteY337" fmla="*/ 754143 h 6287679"/>
              <a:gd name="connsiteX338" fmla="*/ 617456 w 5221678"/>
              <a:gd name="connsiteY338" fmla="*/ 754143 h 6287679"/>
              <a:gd name="connsiteX339" fmla="*/ 791852 w 5221678"/>
              <a:gd name="connsiteY339" fmla="*/ 1102935 h 6287679"/>
              <a:gd name="connsiteX340" fmla="*/ 617456 w 5221678"/>
              <a:gd name="connsiteY340" fmla="*/ 1451726 h 6287679"/>
              <a:gd name="connsiteX341" fmla="*/ 193250 w 5221678"/>
              <a:gd name="connsiteY341" fmla="*/ 1451726 h 6287679"/>
              <a:gd name="connsiteX342" fmla="*/ 9428 w 5221678"/>
              <a:gd name="connsiteY342" fmla="*/ 358217 h 6287679"/>
              <a:gd name="connsiteX343" fmla="*/ 183824 w 5221678"/>
              <a:gd name="connsiteY343" fmla="*/ 9425 h 6287679"/>
              <a:gd name="connsiteX344" fmla="*/ 608030 w 5221678"/>
              <a:gd name="connsiteY344" fmla="*/ 9425 h 6287679"/>
              <a:gd name="connsiteX345" fmla="*/ 782426 w 5221678"/>
              <a:gd name="connsiteY345" fmla="*/ 358217 h 6287679"/>
              <a:gd name="connsiteX346" fmla="*/ 608030 w 5221678"/>
              <a:gd name="connsiteY346" fmla="*/ 707008 h 6287679"/>
              <a:gd name="connsiteX347" fmla="*/ 183824 w 5221678"/>
              <a:gd name="connsiteY347" fmla="*/ 707008 h 6287679"/>
              <a:gd name="connsiteX348" fmla="*/ 9428 w 5221678"/>
              <a:gd name="connsiteY348" fmla="*/ 1850794 h 6287679"/>
              <a:gd name="connsiteX349" fmla="*/ 183824 w 5221678"/>
              <a:gd name="connsiteY349" fmla="*/ 1502002 h 6287679"/>
              <a:gd name="connsiteX350" fmla="*/ 608030 w 5221678"/>
              <a:gd name="connsiteY350" fmla="*/ 1502002 h 6287679"/>
              <a:gd name="connsiteX351" fmla="*/ 782426 w 5221678"/>
              <a:gd name="connsiteY351" fmla="*/ 1850794 h 6287679"/>
              <a:gd name="connsiteX352" fmla="*/ 608030 w 5221678"/>
              <a:gd name="connsiteY352" fmla="*/ 2199585 h 6287679"/>
              <a:gd name="connsiteX353" fmla="*/ 183824 w 5221678"/>
              <a:gd name="connsiteY353" fmla="*/ 2199585 h 6287679"/>
              <a:gd name="connsiteX354" fmla="*/ 9427 w 5221678"/>
              <a:gd name="connsiteY354" fmla="*/ 2595512 h 6287679"/>
              <a:gd name="connsiteX355" fmla="*/ 183823 w 5221678"/>
              <a:gd name="connsiteY355" fmla="*/ 2246720 h 6287679"/>
              <a:gd name="connsiteX356" fmla="*/ 608029 w 5221678"/>
              <a:gd name="connsiteY356" fmla="*/ 2246720 h 6287679"/>
              <a:gd name="connsiteX357" fmla="*/ 782425 w 5221678"/>
              <a:gd name="connsiteY357" fmla="*/ 2595512 h 6287679"/>
              <a:gd name="connsiteX358" fmla="*/ 608029 w 5221678"/>
              <a:gd name="connsiteY358" fmla="*/ 2944303 h 6287679"/>
              <a:gd name="connsiteX359" fmla="*/ 183823 w 5221678"/>
              <a:gd name="connsiteY359" fmla="*/ 2944303 h 6287679"/>
              <a:gd name="connsiteX360" fmla="*/ 9427 w 5221678"/>
              <a:gd name="connsiteY360" fmla="*/ 4070810 h 6287679"/>
              <a:gd name="connsiteX361" fmla="*/ 183823 w 5221678"/>
              <a:gd name="connsiteY361" fmla="*/ 3722018 h 6287679"/>
              <a:gd name="connsiteX362" fmla="*/ 608029 w 5221678"/>
              <a:gd name="connsiteY362" fmla="*/ 3722018 h 6287679"/>
              <a:gd name="connsiteX363" fmla="*/ 782425 w 5221678"/>
              <a:gd name="connsiteY363" fmla="*/ 4070810 h 6287679"/>
              <a:gd name="connsiteX364" fmla="*/ 608029 w 5221678"/>
              <a:gd name="connsiteY364" fmla="*/ 4419600 h 6287679"/>
              <a:gd name="connsiteX365" fmla="*/ 183823 w 5221678"/>
              <a:gd name="connsiteY365" fmla="*/ 4419600 h 6287679"/>
              <a:gd name="connsiteX366" fmla="*/ 1 w 5221678"/>
              <a:gd name="connsiteY366" fmla="*/ 3326092 h 6287679"/>
              <a:gd name="connsiteX367" fmla="*/ 174397 w 5221678"/>
              <a:gd name="connsiteY367" fmla="*/ 2977300 h 6287679"/>
              <a:gd name="connsiteX368" fmla="*/ 598603 w 5221678"/>
              <a:gd name="connsiteY368" fmla="*/ 2977300 h 6287679"/>
              <a:gd name="connsiteX369" fmla="*/ 772999 w 5221678"/>
              <a:gd name="connsiteY369" fmla="*/ 3326092 h 6287679"/>
              <a:gd name="connsiteX370" fmla="*/ 598603 w 5221678"/>
              <a:gd name="connsiteY370" fmla="*/ 3674882 h 6287679"/>
              <a:gd name="connsiteX371" fmla="*/ 174397 w 5221678"/>
              <a:gd name="connsiteY371" fmla="*/ 3674882 h 6287679"/>
              <a:gd name="connsiteX372" fmla="*/ 1 w 5221678"/>
              <a:gd name="connsiteY372" fmla="*/ 4818667 h 6287679"/>
              <a:gd name="connsiteX373" fmla="*/ 174397 w 5221678"/>
              <a:gd name="connsiteY373" fmla="*/ 4469876 h 6287679"/>
              <a:gd name="connsiteX374" fmla="*/ 598603 w 5221678"/>
              <a:gd name="connsiteY374" fmla="*/ 4469876 h 6287679"/>
              <a:gd name="connsiteX375" fmla="*/ 772999 w 5221678"/>
              <a:gd name="connsiteY375" fmla="*/ 4818667 h 6287679"/>
              <a:gd name="connsiteX376" fmla="*/ 598603 w 5221678"/>
              <a:gd name="connsiteY376" fmla="*/ 5167459 h 6287679"/>
              <a:gd name="connsiteX377" fmla="*/ 174397 w 5221678"/>
              <a:gd name="connsiteY377" fmla="*/ 5167459 h 6287679"/>
              <a:gd name="connsiteX378" fmla="*/ 0 w 5221678"/>
              <a:gd name="connsiteY378" fmla="*/ 5563386 h 6287679"/>
              <a:gd name="connsiteX379" fmla="*/ 174396 w 5221678"/>
              <a:gd name="connsiteY379" fmla="*/ 5214594 h 6287679"/>
              <a:gd name="connsiteX380" fmla="*/ 598602 w 5221678"/>
              <a:gd name="connsiteY380" fmla="*/ 5214594 h 6287679"/>
              <a:gd name="connsiteX381" fmla="*/ 772998 w 5221678"/>
              <a:gd name="connsiteY381" fmla="*/ 5563386 h 6287679"/>
              <a:gd name="connsiteX382" fmla="*/ 598602 w 5221678"/>
              <a:gd name="connsiteY382" fmla="*/ 5912177 h 6287679"/>
              <a:gd name="connsiteX383" fmla="*/ 174396 w 5221678"/>
              <a:gd name="connsiteY383" fmla="*/ 5912177 h 628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</a:cxnLst>
            <a:rect l="l" t="t" r="r" b="b"/>
            <a:pathLst>
              <a:path w="5221678" h="6287679">
                <a:moveTo>
                  <a:pt x="4448680" y="1469013"/>
                </a:moveTo>
                <a:lnTo>
                  <a:pt x="4623076" y="1120221"/>
                </a:lnTo>
                <a:lnTo>
                  <a:pt x="5047282" y="1120221"/>
                </a:lnTo>
                <a:lnTo>
                  <a:pt x="5221678" y="1469013"/>
                </a:lnTo>
                <a:lnTo>
                  <a:pt x="5047282" y="1817804"/>
                </a:lnTo>
                <a:lnTo>
                  <a:pt x="4623076" y="1817804"/>
                </a:lnTo>
                <a:close/>
                <a:moveTo>
                  <a:pt x="4448679" y="4446311"/>
                </a:moveTo>
                <a:lnTo>
                  <a:pt x="4623075" y="4097520"/>
                </a:lnTo>
                <a:lnTo>
                  <a:pt x="5047281" y="4097520"/>
                </a:lnTo>
                <a:lnTo>
                  <a:pt x="5221677" y="4446311"/>
                </a:lnTo>
                <a:lnTo>
                  <a:pt x="5047281" y="4795102"/>
                </a:lnTo>
                <a:lnTo>
                  <a:pt x="4623075" y="4795102"/>
                </a:lnTo>
                <a:close/>
                <a:moveTo>
                  <a:pt x="4439254" y="724295"/>
                </a:moveTo>
                <a:lnTo>
                  <a:pt x="4613650" y="375503"/>
                </a:lnTo>
                <a:lnTo>
                  <a:pt x="5037856" y="375503"/>
                </a:lnTo>
                <a:lnTo>
                  <a:pt x="5212252" y="724295"/>
                </a:lnTo>
                <a:lnTo>
                  <a:pt x="5037856" y="1073086"/>
                </a:lnTo>
                <a:lnTo>
                  <a:pt x="4613650" y="1073086"/>
                </a:lnTo>
                <a:close/>
                <a:moveTo>
                  <a:pt x="4439254" y="2216872"/>
                </a:moveTo>
                <a:lnTo>
                  <a:pt x="4613650" y="1868080"/>
                </a:lnTo>
                <a:lnTo>
                  <a:pt x="5037856" y="1868080"/>
                </a:lnTo>
                <a:lnTo>
                  <a:pt x="5212252" y="2216872"/>
                </a:lnTo>
                <a:lnTo>
                  <a:pt x="5037856" y="2565663"/>
                </a:lnTo>
                <a:lnTo>
                  <a:pt x="4613650" y="2565663"/>
                </a:lnTo>
                <a:close/>
                <a:moveTo>
                  <a:pt x="4439253" y="2961590"/>
                </a:moveTo>
                <a:lnTo>
                  <a:pt x="4613649" y="2612798"/>
                </a:lnTo>
                <a:lnTo>
                  <a:pt x="5037855" y="2612798"/>
                </a:lnTo>
                <a:lnTo>
                  <a:pt x="5212251" y="2961590"/>
                </a:lnTo>
                <a:lnTo>
                  <a:pt x="5037855" y="3310381"/>
                </a:lnTo>
                <a:lnTo>
                  <a:pt x="4613649" y="3310381"/>
                </a:lnTo>
                <a:close/>
                <a:moveTo>
                  <a:pt x="4439253" y="3701594"/>
                </a:moveTo>
                <a:lnTo>
                  <a:pt x="4613649" y="3352802"/>
                </a:lnTo>
                <a:lnTo>
                  <a:pt x="5037855" y="3352802"/>
                </a:lnTo>
                <a:lnTo>
                  <a:pt x="5212251" y="3701594"/>
                </a:lnTo>
                <a:lnTo>
                  <a:pt x="5037855" y="4050385"/>
                </a:lnTo>
                <a:lnTo>
                  <a:pt x="4613649" y="4050385"/>
                </a:lnTo>
                <a:close/>
                <a:moveTo>
                  <a:pt x="4439253" y="5194170"/>
                </a:moveTo>
                <a:lnTo>
                  <a:pt x="4613649" y="4845378"/>
                </a:lnTo>
                <a:lnTo>
                  <a:pt x="5037855" y="4845378"/>
                </a:lnTo>
                <a:lnTo>
                  <a:pt x="5212251" y="5194170"/>
                </a:lnTo>
                <a:lnTo>
                  <a:pt x="5037855" y="5542961"/>
                </a:lnTo>
                <a:lnTo>
                  <a:pt x="4613649" y="5542961"/>
                </a:lnTo>
                <a:close/>
                <a:moveTo>
                  <a:pt x="4439252" y="5938888"/>
                </a:moveTo>
                <a:lnTo>
                  <a:pt x="4613648" y="5590096"/>
                </a:lnTo>
                <a:lnTo>
                  <a:pt x="5037854" y="5590096"/>
                </a:lnTo>
                <a:lnTo>
                  <a:pt x="5212250" y="5938888"/>
                </a:lnTo>
                <a:lnTo>
                  <a:pt x="5037854" y="6287679"/>
                </a:lnTo>
                <a:lnTo>
                  <a:pt x="4613648" y="6287679"/>
                </a:lnTo>
                <a:close/>
                <a:moveTo>
                  <a:pt x="3813153" y="1102938"/>
                </a:moveTo>
                <a:lnTo>
                  <a:pt x="3987549" y="754146"/>
                </a:lnTo>
                <a:lnTo>
                  <a:pt x="4411755" y="754146"/>
                </a:lnTo>
                <a:lnTo>
                  <a:pt x="4586151" y="1102938"/>
                </a:lnTo>
                <a:lnTo>
                  <a:pt x="4411755" y="1451729"/>
                </a:lnTo>
                <a:lnTo>
                  <a:pt x="3987549" y="1451729"/>
                </a:lnTo>
                <a:close/>
                <a:moveTo>
                  <a:pt x="3803727" y="358220"/>
                </a:moveTo>
                <a:lnTo>
                  <a:pt x="3978123" y="9428"/>
                </a:lnTo>
                <a:lnTo>
                  <a:pt x="4402329" y="9428"/>
                </a:lnTo>
                <a:lnTo>
                  <a:pt x="4576725" y="358220"/>
                </a:lnTo>
                <a:lnTo>
                  <a:pt x="4402329" y="707011"/>
                </a:lnTo>
                <a:lnTo>
                  <a:pt x="3978123" y="707011"/>
                </a:lnTo>
                <a:close/>
                <a:moveTo>
                  <a:pt x="3803727" y="1850797"/>
                </a:moveTo>
                <a:lnTo>
                  <a:pt x="3978123" y="1502005"/>
                </a:lnTo>
                <a:lnTo>
                  <a:pt x="4402329" y="1502005"/>
                </a:lnTo>
                <a:lnTo>
                  <a:pt x="4576725" y="1850797"/>
                </a:lnTo>
                <a:lnTo>
                  <a:pt x="4402329" y="2199588"/>
                </a:lnTo>
                <a:lnTo>
                  <a:pt x="3978123" y="2199588"/>
                </a:lnTo>
                <a:close/>
                <a:moveTo>
                  <a:pt x="3803726" y="2595515"/>
                </a:moveTo>
                <a:lnTo>
                  <a:pt x="3978122" y="2246723"/>
                </a:lnTo>
                <a:lnTo>
                  <a:pt x="4402328" y="2246723"/>
                </a:lnTo>
                <a:lnTo>
                  <a:pt x="4576724" y="2595515"/>
                </a:lnTo>
                <a:lnTo>
                  <a:pt x="4402328" y="2944306"/>
                </a:lnTo>
                <a:lnTo>
                  <a:pt x="3978122" y="2944306"/>
                </a:lnTo>
                <a:close/>
                <a:moveTo>
                  <a:pt x="3803725" y="4070810"/>
                </a:moveTo>
                <a:lnTo>
                  <a:pt x="3978121" y="3722019"/>
                </a:lnTo>
                <a:lnTo>
                  <a:pt x="4402327" y="3722019"/>
                </a:lnTo>
                <a:lnTo>
                  <a:pt x="4576723" y="4070810"/>
                </a:lnTo>
                <a:lnTo>
                  <a:pt x="4402327" y="4419600"/>
                </a:lnTo>
                <a:lnTo>
                  <a:pt x="3978121" y="4419600"/>
                </a:lnTo>
                <a:close/>
                <a:moveTo>
                  <a:pt x="3794299" y="3326093"/>
                </a:moveTo>
                <a:lnTo>
                  <a:pt x="3968695" y="2977301"/>
                </a:lnTo>
                <a:lnTo>
                  <a:pt x="4392901" y="2977301"/>
                </a:lnTo>
                <a:lnTo>
                  <a:pt x="4567297" y="3326093"/>
                </a:lnTo>
                <a:lnTo>
                  <a:pt x="4392901" y="3674884"/>
                </a:lnTo>
                <a:lnTo>
                  <a:pt x="3968695" y="3674884"/>
                </a:lnTo>
                <a:close/>
                <a:moveTo>
                  <a:pt x="3794299" y="4818669"/>
                </a:moveTo>
                <a:lnTo>
                  <a:pt x="3968695" y="4469878"/>
                </a:lnTo>
                <a:lnTo>
                  <a:pt x="4392901" y="4469878"/>
                </a:lnTo>
                <a:lnTo>
                  <a:pt x="4567297" y="4818669"/>
                </a:lnTo>
                <a:lnTo>
                  <a:pt x="4392901" y="5167460"/>
                </a:lnTo>
                <a:lnTo>
                  <a:pt x="3968695" y="5167460"/>
                </a:lnTo>
                <a:close/>
                <a:moveTo>
                  <a:pt x="3794298" y="5563387"/>
                </a:moveTo>
                <a:lnTo>
                  <a:pt x="3968694" y="5214595"/>
                </a:lnTo>
                <a:lnTo>
                  <a:pt x="4392900" y="5214595"/>
                </a:lnTo>
                <a:lnTo>
                  <a:pt x="4567296" y="5563387"/>
                </a:lnTo>
                <a:lnTo>
                  <a:pt x="4392900" y="5912178"/>
                </a:lnTo>
                <a:lnTo>
                  <a:pt x="3968694" y="5912178"/>
                </a:lnTo>
                <a:close/>
                <a:moveTo>
                  <a:pt x="3172915" y="1473724"/>
                </a:moveTo>
                <a:lnTo>
                  <a:pt x="3347311" y="1124932"/>
                </a:lnTo>
                <a:lnTo>
                  <a:pt x="3771517" y="1124932"/>
                </a:lnTo>
                <a:lnTo>
                  <a:pt x="3945913" y="1473724"/>
                </a:lnTo>
                <a:lnTo>
                  <a:pt x="3771517" y="1822515"/>
                </a:lnTo>
                <a:lnTo>
                  <a:pt x="3347311" y="1822515"/>
                </a:lnTo>
                <a:close/>
                <a:moveTo>
                  <a:pt x="3170555" y="4446310"/>
                </a:moveTo>
                <a:lnTo>
                  <a:pt x="3344951" y="4097519"/>
                </a:lnTo>
                <a:lnTo>
                  <a:pt x="3769157" y="4097519"/>
                </a:lnTo>
                <a:lnTo>
                  <a:pt x="3943553" y="4446310"/>
                </a:lnTo>
                <a:lnTo>
                  <a:pt x="3769157" y="4795101"/>
                </a:lnTo>
                <a:lnTo>
                  <a:pt x="3344951" y="4795101"/>
                </a:lnTo>
                <a:close/>
                <a:moveTo>
                  <a:pt x="3163489" y="729006"/>
                </a:moveTo>
                <a:lnTo>
                  <a:pt x="3337885" y="380214"/>
                </a:lnTo>
                <a:lnTo>
                  <a:pt x="3762091" y="380214"/>
                </a:lnTo>
                <a:lnTo>
                  <a:pt x="3936487" y="729006"/>
                </a:lnTo>
                <a:lnTo>
                  <a:pt x="3762091" y="1077797"/>
                </a:lnTo>
                <a:lnTo>
                  <a:pt x="3337885" y="1077797"/>
                </a:lnTo>
                <a:close/>
                <a:moveTo>
                  <a:pt x="3163489" y="2221583"/>
                </a:moveTo>
                <a:lnTo>
                  <a:pt x="3337885" y="1872791"/>
                </a:lnTo>
                <a:lnTo>
                  <a:pt x="3762091" y="1872791"/>
                </a:lnTo>
                <a:lnTo>
                  <a:pt x="3936487" y="2221583"/>
                </a:lnTo>
                <a:lnTo>
                  <a:pt x="3762091" y="2570374"/>
                </a:lnTo>
                <a:lnTo>
                  <a:pt x="3337885" y="2570374"/>
                </a:lnTo>
                <a:close/>
                <a:moveTo>
                  <a:pt x="3163488" y="2966301"/>
                </a:moveTo>
                <a:lnTo>
                  <a:pt x="3337884" y="2617509"/>
                </a:lnTo>
                <a:lnTo>
                  <a:pt x="3762090" y="2617509"/>
                </a:lnTo>
                <a:lnTo>
                  <a:pt x="3936486" y="2966301"/>
                </a:lnTo>
                <a:lnTo>
                  <a:pt x="3762090" y="3315092"/>
                </a:lnTo>
                <a:lnTo>
                  <a:pt x="3337884" y="3315092"/>
                </a:lnTo>
                <a:close/>
                <a:moveTo>
                  <a:pt x="3161129" y="3701592"/>
                </a:moveTo>
                <a:lnTo>
                  <a:pt x="3335525" y="3352801"/>
                </a:lnTo>
                <a:lnTo>
                  <a:pt x="3759731" y="3352801"/>
                </a:lnTo>
                <a:lnTo>
                  <a:pt x="3934127" y="3701592"/>
                </a:lnTo>
                <a:lnTo>
                  <a:pt x="3759731" y="4050383"/>
                </a:lnTo>
                <a:lnTo>
                  <a:pt x="3335525" y="4050383"/>
                </a:lnTo>
                <a:close/>
                <a:moveTo>
                  <a:pt x="3161129" y="5194169"/>
                </a:moveTo>
                <a:lnTo>
                  <a:pt x="3335525" y="4845377"/>
                </a:lnTo>
                <a:lnTo>
                  <a:pt x="3759731" y="4845377"/>
                </a:lnTo>
                <a:lnTo>
                  <a:pt x="3934127" y="5194169"/>
                </a:lnTo>
                <a:lnTo>
                  <a:pt x="3759731" y="5542960"/>
                </a:lnTo>
                <a:lnTo>
                  <a:pt x="3335525" y="5542960"/>
                </a:lnTo>
                <a:close/>
                <a:moveTo>
                  <a:pt x="3161128" y="5938887"/>
                </a:moveTo>
                <a:lnTo>
                  <a:pt x="3335524" y="5590095"/>
                </a:lnTo>
                <a:lnTo>
                  <a:pt x="3759730" y="5590095"/>
                </a:lnTo>
                <a:lnTo>
                  <a:pt x="3934126" y="5938887"/>
                </a:lnTo>
                <a:lnTo>
                  <a:pt x="3759730" y="6287678"/>
                </a:lnTo>
                <a:lnTo>
                  <a:pt x="3335524" y="6287678"/>
                </a:lnTo>
                <a:close/>
                <a:moveTo>
                  <a:pt x="2546813" y="1102936"/>
                </a:moveTo>
                <a:lnTo>
                  <a:pt x="2721209" y="754144"/>
                </a:lnTo>
                <a:lnTo>
                  <a:pt x="3145415" y="754144"/>
                </a:lnTo>
                <a:lnTo>
                  <a:pt x="3319811" y="1102936"/>
                </a:lnTo>
                <a:lnTo>
                  <a:pt x="3145415" y="1451727"/>
                </a:lnTo>
                <a:lnTo>
                  <a:pt x="2721209" y="1451727"/>
                </a:lnTo>
                <a:close/>
                <a:moveTo>
                  <a:pt x="2542100" y="4070809"/>
                </a:moveTo>
                <a:lnTo>
                  <a:pt x="2716496" y="3722016"/>
                </a:lnTo>
                <a:lnTo>
                  <a:pt x="3140702" y="3722016"/>
                </a:lnTo>
                <a:lnTo>
                  <a:pt x="3315098" y="4070809"/>
                </a:lnTo>
                <a:lnTo>
                  <a:pt x="3140702" y="4419599"/>
                </a:lnTo>
                <a:lnTo>
                  <a:pt x="2716496" y="4419599"/>
                </a:lnTo>
                <a:close/>
                <a:moveTo>
                  <a:pt x="2537387" y="358218"/>
                </a:moveTo>
                <a:lnTo>
                  <a:pt x="2711783" y="9426"/>
                </a:lnTo>
                <a:lnTo>
                  <a:pt x="3135989" y="9426"/>
                </a:lnTo>
                <a:lnTo>
                  <a:pt x="3310385" y="358218"/>
                </a:lnTo>
                <a:lnTo>
                  <a:pt x="3135989" y="707009"/>
                </a:lnTo>
                <a:lnTo>
                  <a:pt x="2711783" y="707009"/>
                </a:lnTo>
                <a:close/>
                <a:moveTo>
                  <a:pt x="2537387" y="1850795"/>
                </a:moveTo>
                <a:lnTo>
                  <a:pt x="2711783" y="1502003"/>
                </a:lnTo>
                <a:lnTo>
                  <a:pt x="3135989" y="1502003"/>
                </a:lnTo>
                <a:lnTo>
                  <a:pt x="3310385" y="1850795"/>
                </a:lnTo>
                <a:lnTo>
                  <a:pt x="3135989" y="2199586"/>
                </a:lnTo>
                <a:lnTo>
                  <a:pt x="2711783" y="2199586"/>
                </a:lnTo>
                <a:close/>
                <a:moveTo>
                  <a:pt x="2537386" y="2595513"/>
                </a:moveTo>
                <a:lnTo>
                  <a:pt x="2711782" y="2246721"/>
                </a:lnTo>
                <a:lnTo>
                  <a:pt x="3135988" y="2246721"/>
                </a:lnTo>
                <a:lnTo>
                  <a:pt x="3310384" y="2595513"/>
                </a:lnTo>
                <a:lnTo>
                  <a:pt x="3135988" y="2944304"/>
                </a:lnTo>
                <a:lnTo>
                  <a:pt x="2711782" y="2944304"/>
                </a:lnTo>
                <a:close/>
                <a:moveTo>
                  <a:pt x="2532674" y="3326091"/>
                </a:moveTo>
                <a:lnTo>
                  <a:pt x="2707070" y="2977299"/>
                </a:lnTo>
                <a:lnTo>
                  <a:pt x="3131276" y="2977299"/>
                </a:lnTo>
                <a:lnTo>
                  <a:pt x="3305672" y="3326091"/>
                </a:lnTo>
                <a:lnTo>
                  <a:pt x="3131276" y="3674881"/>
                </a:lnTo>
                <a:lnTo>
                  <a:pt x="2707070" y="3674881"/>
                </a:lnTo>
                <a:close/>
                <a:moveTo>
                  <a:pt x="2532674" y="4818667"/>
                </a:moveTo>
                <a:lnTo>
                  <a:pt x="2707070" y="4469875"/>
                </a:lnTo>
                <a:lnTo>
                  <a:pt x="3131276" y="4469875"/>
                </a:lnTo>
                <a:lnTo>
                  <a:pt x="3305672" y="4818667"/>
                </a:lnTo>
                <a:lnTo>
                  <a:pt x="3131276" y="5167458"/>
                </a:lnTo>
                <a:lnTo>
                  <a:pt x="2707070" y="5167458"/>
                </a:lnTo>
                <a:close/>
                <a:moveTo>
                  <a:pt x="2532673" y="5563385"/>
                </a:moveTo>
                <a:lnTo>
                  <a:pt x="2707069" y="5214593"/>
                </a:lnTo>
                <a:lnTo>
                  <a:pt x="3131275" y="5214593"/>
                </a:lnTo>
                <a:lnTo>
                  <a:pt x="3305671" y="5563385"/>
                </a:lnTo>
                <a:lnTo>
                  <a:pt x="3131275" y="5912176"/>
                </a:lnTo>
                <a:lnTo>
                  <a:pt x="2707069" y="5912176"/>
                </a:lnTo>
                <a:close/>
                <a:moveTo>
                  <a:pt x="1920716" y="1469012"/>
                </a:moveTo>
                <a:lnTo>
                  <a:pt x="2095112" y="1120220"/>
                </a:lnTo>
                <a:lnTo>
                  <a:pt x="2519318" y="1120220"/>
                </a:lnTo>
                <a:lnTo>
                  <a:pt x="2693714" y="1469012"/>
                </a:lnTo>
                <a:lnTo>
                  <a:pt x="2519318" y="1817803"/>
                </a:lnTo>
                <a:lnTo>
                  <a:pt x="2095112" y="1817803"/>
                </a:lnTo>
                <a:close/>
                <a:moveTo>
                  <a:pt x="1911290" y="724294"/>
                </a:moveTo>
                <a:lnTo>
                  <a:pt x="2085686" y="375502"/>
                </a:lnTo>
                <a:lnTo>
                  <a:pt x="2509892" y="375502"/>
                </a:lnTo>
                <a:lnTo>
                  <a:pt x="2684288" y="724294"/>
                </a:lnTo>
                <a:lnTo>
                  <a:pt x="2509892" y="1073085"/>
                </a:lnTo>
                <a:lnTo>
                  <a:pt x="2085686" y="1073085"/>
                </a:lnTo>
                <a:close/>
                <a:moveTo>
                  <a:pt x="1911290" y="2216871"/>
                </a:moveTo>
                <a:lnTo>
                  <a:pt x="2085686" y="1868079"/>
                </a:lnTo>
                <a:lnTo>
                  <a:pt x="2509892" y="1868079"/>
                </a:lnTo>
                <a:lnTo>
                  <a:pt x="2684288" y="2216871"/>
                </a:lnTo>
                <a:lnTo>
                  <a:pt x="2509892" y="2565662"/>
                </a:lnTo>
                <a:lnTo>
                  <a:pt x="2085686" y="2565662"/>
                </a:lnTo>
                <a:close/>
                <a:moveTo>
                  <a:pt x="1911289" y="2961589"/>
                </a:moveTo>
                <a:lnTo>
                  <a:pt x="2085685" y="2612797"/>
                </a:lnTo>
                <a:lnTo>
                  <a:pt x="2509891" y="2612797"/>
                </a:lnTo>
                <a:lnTo>
                  <a:pt x="2684287" y="2961589"/>
                </a:lnTo>
                <a:lnTo>
                  <a:pt x="2509891" y="3310380"/>
                </a:lnTo>
                <a:lnTo>
                  <a:pt x="2085685" y="3310380"/>
                </a:lnTo>
                <a:close/>
                <a:moveTo>
                  <a:pt x="1908931" y="4446308"/>
                </a:moveTo>
                <a:lnTo>
                  <a:pt x="2083327" y="4097518"/>
                </a:lnTo>
                <a:lnTo>
                  <a:pt x="2507533" y="4097518"/>
                </a:lnTo>
                <a:lnTo>
                  <a:pt x="2681929" y="4446308"/>
                </a:lnTo>
                <a:lnTo>
                  <a:pt x="2507533" y="4795100"/>
                </a:lnTo>
                <a:lnTo>
                  <a:pt x="2083327" y="4795100"/>
                </a:lnTo>
                <a:close/>
                <a:moveTo>
                  <a:pt x="1899505" y="3701592"/>
                </a:moveTo>
                <a:lnTo>
                  <a:pt x="2073901" y="3352800"/>
                </a:lnTo>
                <a:lnTo>
                  <a:pt x="2498107" y="3352800"/>
                </a:lnTo>
                <a:lnTo>
                  <a:pt x="2672503" y="3701592"/>
                </a:lnTo>
                <a:lnTo>
                  <a:pt x="2498107" y="4050382"/>
                </a:lnTo>
                <a:lnTo>
                  <a:pt x="2073901" y="4050382"/>
                </a:lnTo>
                <a:close/>
                <a:moveTo>
                  <a:pt x="1899505" y="5194168"/>
                </a:moveTo>
                <a:lnTo>
                  <a:pt x="2073901" y="4845376"/>
                </a:lnTo>
                <a:lnTo>
                  <a:pt x="2498107" y="4845376"/>
                </a:lnTo>
                <a:lnTo>
                  <a:pt x="2672503" y="5194168"/>
                </a:lnTo>
                <a:lnTo>
                  <a:pt x="2498107" y="5542959"/>
                </a:lnTo>
                <a:lnTo>
                  <a:pt x="2073901" y="5542959"/>
                </a:lnTo>
                <a:close/>
                <a:moveTo>
                  <a:pt x="1899504" y="5938886"/>
                </a:moveTo>
                <a:lnTo>
                  <a:pt x="2073900" y="5590094"/>
                </a:lnTo>
                <a:lnTo>
                  <a:pt x="2498106" y="5590094"/>
                </a:lnTo>
                <a:lnTo>
                  <a:pt x="2672502" y="5938886"/>
                </a:lnTo>
                <a:lnTo>
                  <a:pt x="2498106" y="6287677"/>
                </a:lnTo>
                <a:lnTo>
                  <a:pt x="2073900" y="6287677"/>
                </a:lnTo>
                <a:close/>
                <a:moveTo>
                  <a:pt x="1294614" y="1093510"/>
                </a:moveTo>
                <a:lnTo>
                  <a:pt x="1469010" y="744718"/>
                </a:lnTo>
                <a:lnTo>
                  <a:pt x="1893216" y="744718"/>
                </a:lnTo>
                <a:lnTo>
                  <a:pt x="2067612" y="1093510"/>
                </a:lnTo>
                <a:lnTo>
                  <a:pt x="1893216" y="1442301"/>
                </a:lnTo>
                <a:lnTo>
                  <a:pt x="1469010" y="1442301"/>
                </a:lnTo>
                <a:close/>
                <a:moveTo>
                  <a:pt x="1285188" y="348792"/>
                </a:moveTo>
                <a:lnTo>
                  <a:pt x="1459584" y="0"/>
                </a:lnTo>
                <a:lnTo>
                  <a:pt x="1883790" y="0"/>
                </a:lnTo>
                <a:lnTo>
                  <a:pt x="2058186" y="348792"/>
                </a:lnTo>
                <a:lnTo>
                  <a:pt x="1883790" y="697583"/>
                </a:lnTo>
                <a:lnTo>
                  <a:pt x="1459584" y="697583"/>
                </a:lnTo>
                <a:close/>
                <a:moveTo>
                  <a:pt x="1285188" y="1841369"/>
                </a:moveTo>
                <a:lnTo>
                  <a:pt x="1459584" y="1492577"/>
                </a:lnTo>
                <a:lnTo>
                  <a:pt x="1883790" y="1492577"/>
                </a:lnTo>
                <a:lnTo>
                  <a:pt x="2058186" y="1841369"/>
                </a:lnTo>
                <a:lnTo>
                  <a:pt x="1883790" y="2190160"/>
                </a:lnTo>
                <a:lnTo>
                  <a:pt x="1459584" y="2190160"/>
                </a:lnTo>
                <a:close/>
                <a:moveTo>
                  <a:pt x="1285187" y="2586087"/>
                </a:moveTo>
                <a:lnTo>
                  <a:pt x="1459583" y="2237295"/>
                </a:lnTo>
                <a:lnTo>
                  <a:pt x="1883789" y="2237295"/>
                </a:lnTo>
                <a:lnTo>
                  <a:pt x="2058185" y="2586087"/>
                </a:lnTo>
                <a:lnTo>
                  <a:pt x="1883789" y="2934878"/>
                </a:lnTo>
                <a:lnTo>
                  <a:pt x="1459583" y="2934878"/>
                </a:lnTo>
                <a:close/>
                <a:moveTo>
                  <a:pt x="1275764" y="4070809"/>
                </a:moveTo>
                <a:lnTo>
                  <a:pt x="1450160" y="3722016"/>
                </a:lnTo>
                <a:lnTo>
                  <a:pt x="1874365" y="3722016"/>
                </a:lnTo>
                <a:lnTo>
                  <a:pt x="2048761" y="4070809"/>
                </a:lnTo>
                <a:lnTo>
                  <a:pt x="1874365" y="4419599"/>
                </a:lnTo>
                <a:lnTo>
                  <a:pt x="1450160" y="4419599"/>
                </a:lnTo>
                <a:close/>
                <a:moveTo>
                  <a:pt x="1266338" y="3326091"/>
                </a:moveTo>
                <a:lnTo>
                  <a:pt x="1440734" y="2977299"/>
                </a:lnTo>
                <a:lnTo>
                  <a:pt x="1864939" y="2977299"/>
                </a:lnTo>
                <a:lnTo>
                  <a:pt x="2039335" y="3326091"/>
                </a:lnTo>
                <a:lnTo>
                  <a:pt x="1864939" y="3674881"/>
                </a:lnTo>
                <a:lnTo>
                  <a:pt x="1440734" y="3674881"/>
                </a:lnTo>
                <a:close/>
                <a:moveTo>
                  <a:pt x="1266338" y="4818667"/>
                </a:moveTo>
                <a:lnTo>
                  <a:pt x="1440734" y="4469875"/>
                </a:lnTo>
                <a:lnTo>
                  <a:pt x="1864939" y="4469875"/>
                </a:lnTo>
                <a:lnTo>
                  <a:pt x="2039335" y="4818667"/>
                </a:lnTo>
                <a:lnTo>
                  <a:pt x="1864939" y="5167458"/>
                </a:lnTo>
                <a:lnTo>
                  <a:pt x="1440734" y="5167458"/>
                </a:lnTo>
                <a:close/>
                <a:moveTo>
                  <a:pt x="1266337" y="5563385"/>
                </a:moveTo>
                <a:lnTo>
                  <a:pt x="1440733" y="5214593"/>
                </a:lnTo>
                <a:lnTo>
                  <a:pt x="1864938" y="5214593"/>
                </a:lnTo>
                <a:lnTo>
                  <a:pt x="2039334" y="5563385"/>
                </a:lnTo>
                <a:lnTo>
                  <a:pt x="1864938" y="5912176"/>
                </a:lnTo>
                <a:lnTo>
                  <a:pt x="1440733" y="5912176"/>
                </a:lnTo>
                <a:close/>
                <a:moveTo>
                  <a:pt x="649662" y="1473722"/>
                </a:moveTo>
                <a:lnTo>
                  <a:pt x="824058" y="1124930"/>
                </a:lnTo>
                <a:lnTo>
                  <a:pt x="1248264" y="1124930"/>
                </a:lnTo>
                <a:lnTo>
                  <a:pt x="1422660" y="1473722"/>
                </a:lnTo>
                <a:lnTo>
                  <a:pt x="1248264" y="1822513"/>
                </a:lnTo>
                <a:lnTo>
                  <a:pt x="824058" y="1822513"/>
                </a:lnTo>
                <a:close/>
                <a:moveTo>
                  <a:pt x="642595" y="4446309"/>
                </a:moveTo>
                <a:lnTo>
                  <a:pt x="816991" y="4097519"/>
                </a:lnTo>
                <a:lnTo>
                  <a:pt x="1241197" y="4097519"/>
                </a:lnTo>
                <a:lnTo>
                  <a:pt x="1415593" y="4446309"/>
                </a:lnTo>
                <a:lnTo>
                  <a:pt x="1241197" y="4795101"/>
                </a:lnTo>
                <a:lnTo>
                  <a:pt x="816991" y="4795101"/>
                </a:lnTo>
                <a:close/>
                <a:moveTo>
                  <a:pt x="640236" y="729004"/>
                </a:moveTo>
                <a:lnTo>
                  <a:pt x="814632" y="380212"/>
                </a:lnTo>
                <a:lnTo>
                  <a:pt x="1238838" y="380212"/>
                </a:lnTo>
                <a:lnTo>
                  <a:pt x="1413234" y="729004"/>
                </a:lnTo>
                <a:lnTo>
                  <a:pt x="1238838" y="1077795"/>
                </a:lnTo>
                <a:lnTo>
                  <a:pt x="814632" y="1077795"/>
                </a:lnTo>
                <a:close/>
                <a:moveTo>
                  <a:pt x="640236" y="2221581"/>
                </a:moveTo>
                <a:lnTo>
                  <a:pt x="814632" y="1872789"/>
                </a:lnTo>
                <a:lnTo>
                  <a:pt x="1238838" y="1872789"/>
                </a:lnTo>
                <a:lnTo>
                  <a:pt x="1413234" y="2221581"/>
                </a:lnTo>
                <a:lnTo>
                  <a:pt x="1238838" y="2570372"/>
                </a:lnTo>
                <a:lnTo>
                  <a:pt x="814632" y="2570372"/>
                </a:lnTo>
                <a:close/>
                <a:moveTo>
                  <a:pt x="640235" y="2966299"/>
                </a:moveTo>
                <a:lnTo>
                  <a:pt x="814631" y="2617507"/>
                </a:lnTo>
                <a:lnTo>
                  <a:pt x="1238837" y="2617507"/>
                </a:lnTo>
                <a:lnTo>
                  <a:pt x="1413233" y="2966299"/>
                </a:lnTo>
                <a:lnTo>
                  <a:pt x="1238837" y="3315090"/>
                </a:lnTo>
                <a:lnTo>
                  <a:pt x="814631" y="3315090"/>
                </a:lnTo>
                <a:close/>
                <a:moveTo>
                  <a:pt x="633169" y="3701592"/>
                </a:moveTo>
                <a:lnTo>
                  <a:pt x="807565" y="3352801"/>
                </a:lnTo>
                <a:lnTo>
                  <a:pt x="1231771" y="3352801"/>
                </a:lnTo>
                <a:lnTo>
                  <a:pt x="1406167" y="3701592"/>
                </a:lnTo>
                <a:lnTo>
                  <a:pt x="1231771" y="4050382"/>
                </a:lnTo>
                <a:lnTo>
                  <a:pt x="807565" y="4050382"/>
                </a:lnTo>
                <a:close/>
                <a:moveTo>
                  <a:pt x="633169" y="5194169"/>
                </a:moveTo>
                <a:lnTo>
                  <a:pt x="807565" y="4845377"/>
                </a:lnTo>
                <a:lnTo>
                  <a:pt x="1231771" y="4845377"/>
                </a:lnTo>
                <a:lnTo>
                  <a:pt x="1406167" y="5194169"/>
                </a:lnTo>
                <a:lnTo>
                  <a:pt x="1231771" y="5542960"/>
                </a:lnTo>
                <a:lnTo>
                  <a:pt x="807565" y="5542960"/>
                </a:lnTo>
                <a:close/>
                <a:moveTo>
                  <a:pt x="633168" y="5938887"/>
                </a:moveTo>
                <a:lnTo>
                  <a:pt x="807564" y="5590095"/>
                </a:lnTo>
                <a:lnTo>
                  <a:pt x="1231770" y="5590095"/>
                </a:lnTo>
                <a:lnTo>
                  <a:pt x="1406166" y="5938887"/>
                </a:lnTo>
                <a:lnTo>
                  <a:pt x="1231770" y="6287678"/>
                </a:lnTo>
                <a:lnTo>
                  <a:pt x="807564" y="6287678"/>
                </a:lnTo>
                <a:close/>
                <a:moveTo>
                  <a:pt x="18854" y="1102935"/>
                </a:moveTo>
                <a:lnTo>
                  <a:pt x="193250" y="754143"/>
                </a:lnTo>
                <a:lnTo>
                  <a:pt x="617456" y="754143"/>
                </a:lnTo>
                <a:lnTo>
                  <a:pt x="791852" y="1102935"/>
                </a:lnTo>
                <a:lnTo>
                  <a:pt x="617456" y="1451726"/>
                </a:lnTo>
                <a:lnTo>
                  <a:pt x="193250" y="1451726"/>
                </a:lnTo>
                <a:close/>
                <a:moveTo>
                  <a:pt x="9428" y="358217"/>
                </a:moveTo>
                <a:lnTo>
                  <a:pt x="183824" y="9425"/>
                </a:lnTo>
                <a:lnTo>
                  <a:pt x="608030" y="9425"/>
                </a:lnTo>
                <a:lnTo>
                  <a:pt x="782426" y="358217"/>
                </a:lnTo>
                <a:lnTo>
                  <a:pt x="608030" y="707008"/>
                </a:lnTo>
                <a:lnTo>
                  <a:pt x="183824" y="707008"/>
                </a:lnTo>
                <a:close/>
                <a:moveTo>
                  <a:pt x="9428" y="1850794"/>
                </a:moveTo>
                <a:lnTo>
                  <a:pt x="183824" y="1502002"/>
                </a:lnTo>
                <a:lnTo>
                  <a:pt x="608030" y="1502002"/>
                </a:lnTo>
                <a:lnTo>
                  <a:pt x="782426" y="1850794"/>
                </a:lnTo>
                <a:lnTo>
                  <a:pt x="608030" y="2199585"/>
                </a:lnTo>
                <a:lnTo>
                  <a:pt x="183824" y="2199585"/>
                </a:lnTo>
                <a:close/>
                <a:moveTo>
                  <a:pt x="9427" y="2595512"/>
                </a:moveTo>
                <a:lnTo>
                  <a:pt x="183823" y="2246720"/>
                </a:lnTo>
                <a:lnTo>
                  <a:pt x="608029" y="2246720"/>
                </a:lnTo>
                <a:lnTo>
                  <a:pt x="782425" y="2595512"/>
                </a:lnTo>
                <a:lnTo>
                  <a:pt x="608029" y="2944303"/>
                </a:lnTo>
                <a:lnTo>
                  <a:pt x="183823" y="2944303"/>
                </a:lnTo>
                <a:close/>
                <a:moveTo>
                  <a:pt x="9427" y="4070810"/>
                </a:moveTo>
                <a:lnTo>
                  <a:pt x="183823" y="3722018"/>
                </a:lnTo>
                <a:lnTo>
                  <a:pt x="608029" y="3722018"/>
                </a:lnTo>
                <a:lnTo>
                  <a:pt x="782425" y="4070810"/>
                </a:lnTo>
                <a:lnTo>
                  <a:pt x="608029" y="4419600"/>
                </a:lnTo>
                <a:lnTo>
                  <a:pt x="183823" y="4419600"/>
                </a:lnTo>
                <a:close/>
                <a:moveTo>
                  <a:pt x="1" y="3326092"/>
                </a:moveTo>
                <a:lnTo>
                  <a:pt x="174397" y="2977300"/>
                </a:lnTo>
                <a:lnTo>
                  <a:pt x="598603" y="2977300"/>
                </a:lnTo>
                <a:lnTo>
                  <a:pt x="772999" y="3326092"/>
                </a:lnTo>
                <a:lnTo>
                  <a:pt x="598603" y="3674882"/>
                </a:lnTo>
                <a:lnTo>
                  <a:pt x="174397" y="3674882"/>
                </a:lnTo>
                <a:close/>
                <a:moveTo>
                  <a:pt x="1" y="4818667"/>
                </a:moveTo>
                <a:lnTo>
                  <a:pt x="174397" y="4469876"/>
                </a:lnTo>
                <a:lnTo>
                  <a:pt x="598603" y="4469876"/>
                </a:lnTo>
                <a:lnTo>
                  <a:pt x="772999" y="4818667"/>
                </a:lnTo>
                <a:lnTo>
                  <a:pt x="598603" y="5167459"/>
                </a:lnTo>
                <a:lnTo>
                  <a:pt x="174397" y="5167459"/>
                </a:lnTo>
                <a:close/>
                <a:moveTo>
                  <a:pt x="0" y="5563386"/>
                </a:moveTo>
                <a:lnTo>
                  <a:pt x="174396" y="5214594"/>
                </a:lnTo>
                <a:lnTo>
                  <a:pt x="598602" y="5214594"/>
                </a:lnTo>
                <a:lnTo>
                  <a:pt x="772998" y="5563386"/>
                </a:lnTo>
                <a:lnTo>
                  <a:pt x="598602" y="5912177"/>
                </a:lnTo>
                <a:lnTo>
                  <a:pt x="174396" y="591217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Прямоугольник 26"/>
          <p:cNvSpPr/>
          <p:nvPr/>
        </p:nvSpPr>
        <p:spPr>
          <a:xfrm rot="10800000" flipV="1">
            <a:off x="6419653" y="226241"/>
            <a:ext cx="592317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Մաթեմատիկական գործառույթները տնտեսագիտության մեջ </a:t>
            </a:r>
            <a:endParaRPr lang="ru-RU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854209" y="2266291"/>
            <a:ext cx="5204890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b="0" cap="none" spc="0" dirty="0" smtClean="0">
                <a:ln w="0"/>
              </a:rPr>
              <a:t>Մաթեմատիկան ժամանակակից տնտեսագիտության անբաժանելի մասն է։  Այն օգտագործվում է տնտեսական գործընթացների մոդելավորման, տվյալների վերլուծության, կանխատեսումների և որոշումների կայացման համար: </a:t>
            </a:r>
            <a:r>
              <a:rPr lang="hy-AM" dirty="0" smtClean="0"/>
              <a:t>Տնտեսագիտության մեջ մաթեմատիկայի կիրառումը թույլ է տալիս բարձրացնել հաշվարկների ճշգրտությունը, ավելի ճիշտ կանխատեսումներ անել և օպտիմալ լուծումներ գտնել:</a:t>
            </a:r>
            <a:r>
              <a:rPr lang="hy-AM" b="0" cap="none" spc="0" dirty="0" smtClean="0">
                <a:ln w="0"/>
              </a:rPr>
              <a:t>Ստորև մենք կքննարկենք տնտեսագիտության մեջ ամենատարածված մաթեմատիկական գործառույթները</a:t>
            </a:r>
            <a:r>
              <a:rPr lang="hy-AM" b="0" cap="none" spc="0" dirty="0" smtClean="0">
                <a:ln w="0"/>
              </a:rPr>
              <a:t>:</a:t>
            </a:r>
            <a:endParaRPr lang="en-US" b="0" cap="none" spc="0" dirty="0" smtClean="0">
              <a:ln w="0"/>
            </a:endParaRPr>
          </a:p>
          <a:p>
            <a:pPr algn="ctr"/>
            <a:endParaRPr lang="ru-RU" b="0" cap="none" spc="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3253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6246" y="1687399"/>
            <a:ext cx="10453052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Օպտիմալացում. մաթեմատիկական ֆունկցիաները օգտագործվում են տնտեսական խնդիրների օպտիմալ լուծումներ գտնելու համար, ինչպիսիք են շահույթը առավելագույնի հասցնելը կամ ծախսերը նվազագույնի հասցնելը</a:t>
            </a:r>
            <a:r>
              <a:rPr lang="hy-AM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2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hy-AM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* Կանխատեսում. մաթեմատիկական մոդելների միջոցով կարելի է կանխատեսել տնտեսական ցուցանիշների ապագա արժեքները</a:t>
            </a:r>
            <a:r>
              <a:rPr lang="hy-AM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2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hy-AM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* Տվյալների վերլուծություն. մաթեմատիկական մեթոդները թույլ են տալիս վերլուծել մեծ ծավալի տնտեսական տվյալներ և բացահայտել օրինաչափությունները: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6066" y="425515"/>
            <a:ext cx="74848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Կիրառման օրինակները.</a:t>
            </a:r>
          </a:p>
          <a:p>
            <a:endParaRPr lang="hy-AM" sz="2800" dirty="0"/>
          </a:p>
        </p:txBody>
      </p:sp>
    </p:spTree>
    <p:extLst>
      <p:ext uri="{BB962C8B-B14F-4D97-AF65-F5344CB8AC3E}">
        <p14:creationId xmlns:p14="http://schemas.microsoft.com/office/powerpoint/2010/main" val="111463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4" y="1149117"/>
            <a:ext cx="5156462" cy="4955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Прямоугольник 24"/>
          <p:cNvSpPr/>
          <p:nvPr/>
        </p:nvSpPr>
        <p:spPr>
          <a:xfrm>
            <a:off x="5420329" y="990060"/>
            <a:ext cx="72712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Գծային ֆունկցիաներ</a:t>
            </a:r>
            <a:endParaRPr lang="ru-RU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957744" y="2014026"/>
            <a:ext cx="5912443" cy="4247317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algn="just"/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hy-AM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Նկարագրում 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են փոփոխականների միջև ուղիղ համեմատականությունը:</a:t>
            </a:r>
          </a:p>
          <a:p>
            <a:pPr algn="just"/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hy-AM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Լայնորեն 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օգտագործվում են միկրոտնտեսության մեջ՝ առաջարկն ու պահանջարկը ներկայացնելու համար:</a:t>
            </a:r>
          </a:p>
          <a:p>
            <a:pPr algn="just"/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en-US" sz="2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hy-AM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Օրինակ 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hy-AM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Պահանջարկի օրենքը</a:t>
            </a:r>
          </a:p>
          <a:p>
            <a:pPr algn="just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= a - </a:t>
            </a:r>
            <a:r>
              <a:rPr lang="en-US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bP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որտեղ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Q-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ն ապրանքների քանակն է,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P-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ն գինը,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a-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ն և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b-</a:t>
            </a:r>
            <a:r>
              <a:rPr lang="hy-AM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ն հաստատուններ են։</a:t>
            </a:r>
          </a:p>
          <a:p>
            <a:pPr algn="just"/>
            <a:r>
              <a:rPr lang="hy-AM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en-US" sz="15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r>
              <a:rPr lang="en-US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ru-RU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47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53521" y="2345165"/>
            <a:ext cx="9770485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= P * (1 + (n * r)/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100), </a:t>
            </a:r>
            <a:r>
              <a:rPr lang="hy-AM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որտեղ</a:t>
            </a:r>
            <a:endParaRPr lang="hy-AM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ru-RU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hy-AM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վերջնական գումար (գումարը՝ ներառյալ հաշվեգրված տոկոսները)</a:t>
            </a:r>
          </a:p>
          <a:p>
            <a:pPr algn="just"/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ru-RU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– </a:t>
            </a:r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սկզբնական գումար (ներդրում)</a:t>
            </a:r>
          </a:p>
          <a:p>
            <a:pPr algn="just"/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ru-RU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hy-AM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– </a:t>
            </a:r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տոկոսային ժամանակաշրջանների քանակը (ամիս, տարի և այլն)</a:t>
            </a:r>
          </a:p>
          <a:p>
            <a:pPr algn="just"/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– </a:t>
            </a:r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տոկոսադրույք մեկ ժամանակաշրջանի համար (%)</a:t>
            </a:r>
          </a:p>
          <a:p>
            <a:pPr algn="just"/>
            <a:r>
              <a:rPr lang="hy-AM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Պարզ տոկոսադրույքը նախընտրելի է, երբ կարևոր են հաշվարկների պարզությունը, և չեն պլանավորվում երկարաժամկետ ներդրումներ։</a:t>
            </a:r>
            <a:endParaRPr lang="ru-RU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1766" y="414779"/>
            <a:ext cx="100684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hy-AM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Օրինակ 2. Պարզ տոկոսադրույքով գումարը հաշվարկելու </a:t>
            </a:r>
            <a:r>
              <a:rPr lang="hy-AM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բանաձեւ․</a:t>
            </a:r>
            <a:endParaRPr lang="ru-RU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14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25" y="2352703"/>
            <a:ext cx="3709294" cy="3655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4071138" y="84307"/>
            <a:ext cx="881530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y-AM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Քառակուսային ֆունկցիաներ.</a:t>
            </a:r>
            <a:endParaRPr lang="ru-RU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40899" y="2595641"/>
            <a:ext cx="291939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Նկարագրում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են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պարաբոլը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Օգտագործվում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են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արտադրության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ծախսերի,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շահույթի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և օգտակարության մոդելավորման համար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Օրինակ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՝ ընդհանուր ծախսերի ֆունկցիա՝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 = a +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bQ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cQ^2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9" name="x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4204355" cy="6789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91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92451" y="210818"/>
            <a:ext cx="63088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TC = a + </a:t>
            </a:r>
            <a:r>
              <a:rPr lang="en-US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bQ</a:t>
            </a:r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+ cQ^2:</a:t>
            </a:r>
            <a:endParaRPr lang="ru-RU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005" y="1461155"/>
            <a:ext cx="7429096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  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ներկայացնում է սկզբնական ծախսերը, որոնք չեն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փոխվում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արտադրության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ծավալի փոփոխության հետ:  Սա կարող է լինել տարածքների վարձակալություն, վարչական անձնակազմի աշխատավարձ և այլն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just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bQ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Արտացոլում է արտադրության ծավալի և փոփոխական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ծախսերի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միջև անմիջական կապը: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գործակիցը ցույց է տալիս, թե որքան փոփոխական ծախսեր են ավելանում, երբ արտադրության ծավալն ավելանում է մեկ միավորով</a:t>
            </a:r>
            <a:r>
              <a:rPr lang="hy-AM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hy-AM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cQ^2.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հաշվի է առնում ծախսերի փոփոխությունների ոչ գծային բնույթը: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գործակիցը որոշում է, թե մասշտաբի տնտեսությունները որքանով են ազդում ընդհանուր ծախսերի վրա:  Եթե ​​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&gt; 0,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ապա կա մասշտաբի աճող ազդեցություն:  Եթե ​​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&lt; 0, </a:t>
            </a:r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ապա կան մասշտաբի նվազող տնտեսություններ :</a:t>
            </a:r>
          </a:p>
          <a:p>
            <a:pPr algn="just"/>
            <a:r>
              <a:rPr lang="hy-AM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Գրաֆիկական ներկայացում.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0" y="2658359"/>
            <a:ext cx="3843596" cy="2017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72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2233" y="1677969"/>
            <a:ext cx="9085336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 </a:t>
            </a:r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ֆունկցիայի գրաֆիկը սովորաբար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U-</a:t>
            </a:r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աձեւ է։  Այս ֆունկցիայի նվազագույն կետը համապատասխանում է արտադրության օպտիմալ ծավալին, որի դեպքում ընդհանուր ծախսերը նվազագույն են:</a:t>
            </a:r>
          </a:p>
          <a:p>
            <a:pPr algn="just"/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Կիրառումը տնտեսագիտության և բիզնեսի մեջ.</a:t>
            </a:r>
          </a:p>
          <a:p>
            <a:pPr algn="just"/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Արժեքի վերլուծություն. հավասարումը թույլ է տալիս գնահատել, թե ինչպես են փոխվում ընդհանուր ծախսերը, երբ փոխվում է արտադրության ծավալը:</a:t>
            </a:r>
          </a:p>
          <a:p>
            <a:pPr algn="just"/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Արտադրության օպտիմալացում. թույլ է տալիս որոշել արտադրության օպտիմալ ծավալը, որով ձեռք է բերվում արտադրության նվազագույն միջին արժեքը:</a:t>
            </a:r>
          </a:p>
          <a:p>
            <a:pPr algn="just"/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hy-AM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y-AM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Գին</a:t>
            </a:r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Օգտագործվում է ապրանքի արժեքը որոշելու և գները սահմանելու համար:</a:t>
            </a:r>
          </a:p>
          <a:p>
            <a:pPr algn="just"/>
            <a:r>
              <a:rPr lang="hy-AM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* Արտադրության պլանավորում. օգնում է պլանավորել արտադրության ծավալները և կանխատեսել ծախսերը:</a:t>
            </a:r>
            <a:endParaRPr lang="ru-RU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60367" y="365537"/>
            <a:ext cx="9127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y-AM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Գրաֆիկական </a:t>
            </a:r>
            <a:r>
              <a:rPr lang="hy-AM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ներկայացում</a:t>
            </a:r>
            <a:endParaRPr lang="ru-RU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8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3" y="1566454"/>
            <a:ext cx="3944430" cy="44684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endPos="2000" dist="508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4798246" y="1489435"/>
            <a:ext cx="694144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y-AM" sz="20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* </a:t>
            </a:r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Նկարագրում են արագ աճը կամ անկումը: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* Օգտագործվում է տնտեսական աճի, գնաճի և քայքայման մոդելավորման համար: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Օրինակ. Դիտարկենք բարդ տոկոսադրույքի օրենքը  </a:t>
            </a:r>
            <a:r>
              <a:rPr lang="en-US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 = P * (1 + r/100)^n ։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Որտեղ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* </a:t>
            </a:r>
            <a:r>
              <a:rPr lang="en-US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 – </a:t>
            </a:r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վերջնական գումար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* </a:t>
            </a:r>
            <a:r>
              <a:rPr lang="en-US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 – </a:t>
            </a:r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սկզբնական գումար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* </a:t>
            </a:r>
            <a:r>
              <a:rPr lang="en-US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– </a:t>
            </a:r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տոկոսային ժամանակաշրջանների քանակը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* </a:t>
            </a:r>
            <a:r>
              <a:rPr lang="en-US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 – </a:t>
            </a:r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տոկոսադրույք մեկ ժամանակաշրջանի համար</a:t>
            </a:r>
          </a:p>
          <a:p>
            <a:pPr algn="just"/>
            <a:r>
              <a:rPr lang="hy-AM" sz="200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Բարդ տոկոսադրույքը շահավետ է երկարաժամկետ ավանդների դեպքում։ Բաժնետոմսերում, պարտատոմսերում և այլ ֆինանսական գործիքներում ներդրումներ կատարելիս եկամուտները սովորաբար հաշվարկվում են բարդ տոկոսադրույքով:</a:t>
            </a:r>
          </a:p>
          <a:p>
            <a:pPr algn="just"/>
            <a:endParaRPr lang="ru-RU" sz="20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1311" y="365537"/>
            <a:ext cx="7964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y-AM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Ցուցչային </a:t>
            </a:r>
            <a:r>
              <a:rPr lang="hy-AM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ֆունկցիաներ</a:t>
            </a:r>
            <a:endParaRPr lang="hy-AM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1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1286</Words>
  <Application>Microsoft Office PowerPoint</Application>
  <PresentationFormat>Широкоэкранный</PresentationFormat>
  <Paragraphs>96</Paragraphs>
  <Slides>15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Sahak</dc:creator>
  <cp:lastModifiedBy>Sahak</cp:lastModifiedBy>
  <cp:revision>32</cp:revision>
  <dcterms:created xsi:type="dcterms:W3CDTF">2024-11-09T14:20:51Z</dcterms:created>
  <dcterms:modified xsi:type="dcterms:W3CDTF">2024-11-10T19:53:19Z</dcterms:modified>
</cp:coreProperties>
</file>