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75" d="100"/>
          <a:sy n="75" d="100"/>
        </p:scale>
        <p:origin x="-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86FB-E6D6-47C3-948B-5D5666CAFA3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AC7-19FC-4A0B-8FFB-2804456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1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86FB-E6D6-47C3-948B-5D5666CAFA3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AC7-19FC-4A0B-8FFB-2804456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5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86FB-E6D6-47C3-948B-5D5666CAFA3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AC7-19FC-4A0B-8FFB-2804456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5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86FB-E6D6-47C3-948B-5D5666CAFA3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AC7-19FC-4A0B-8FFB-2804456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86FB-E6D6-47C3-948B-5D5666CAFA3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AC7-19FC-4A0B-8FFB-2804456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0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86FB-E6D6-47C3-948B-5D5666CAFA3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AC7-19FC-4A0B-8FFB-2804456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5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86FB-E6D6-47C3-948B-5D5666CAFA3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AC7-19FC-4A0B-8FFB-2804456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86FB-E6D6-47C3-948B-5D5666CAFA3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AC7-19FC-4A0B-8FFB-2804456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2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86FB-E6D6-47C3-948B-5D5666CAFA3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AC7-19FC-4A0B-8FFB-2804456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3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86FB-E6D6-47C3-948B-5D5666CAFA3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AC7-19FC-4A0B-8FFB-2804456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4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86FB-E6D6-47C3-948B-5D5666CAFA3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AC7-19FC-4A0B-8FFB-2804456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6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F86FB-E6D6-47C3-948B-5D5666CAFA3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3AC7-19FC-4A0B-8FFB-2804456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7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883664" cy="980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9" t="11816" b="32258"/>
          <a:stretch/>
        </p:blipFill>
        <p:spPr>
          <a:xfrm>
            <a:off x="146305" y="274320"/>
            <a:ext cx="1609344" cy="1609344"/>
          </a:xfrm>
          <a:prstGeom prst="ellipse">
            <a:avLst/>
          </a:prstGeom>
          <a:ln w="57150">
            <a:solidFill>
              <a:schemeClr val="bg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847089" y="1"/>
            <a:ext cx="177241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AHASAN</a:t>
            </a:r>
            <a:r>
              <a:rPr lang="en-US" sz="2400" b="1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 HABIB</a:t>
            </a:r>
            <a:endParaRPr lang="en-US" sz="24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7089" y="316994"/>
            <a:ext cx="8884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ROXY</a:t>
            </a:r>
            <a:endParaRPr lang="en-US" sz="24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51661" y="658369"/>
            <a:ext cx="139953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WEB </a:t>
            </a:r>
            <a:r>
              <a:rPr lang="en-US" b="1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DEVLOPER</a:t>
            </a:r>
            <a:endParaRPr lang="en-US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749" y="91440"/>
            <a:ext cx="119786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1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+8801783299492</a:t>
            </a:r>
            <a:endParaRPr lang="en-US" sz="11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2749" y="270764"/>
            <a:ext cx="119786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1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ahasanstu@gmail.com</a:t>
            </a:r>
            <a:endParaRPr lang="en-US" sz="11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22749" y="450088"/>
            <a:ext cx="119786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100" b="0" cap="none" spc="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Ahasan</a:t>
            </a:r>
            <a:r>
              <a:rPr lang="en-US" sz="11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1100" b="0" cap="none" spc="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habib</a:t>
            </a:r>
            <a:r>
              <a:rPr lang="en-US" sz="11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 Roxy</a:t>
            </a:r>
            <a:endParaRPr lang="en-US" sz="11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22749" y="629413"/>
            <a:ext cx="119786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100" b="0" cap="none" spc="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Ahasan</a:t>
            </a:r>
            <a:r>
              <a:rPr lang="en-US" sz="11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1100" b="0" cap="none" spc="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habib</a:t>
            </a:r>
            <a:r>
              <a:rPr lang="en-US" sz="11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 Roxy</a:t>
            </a:r>
            <a:endParaRPr lang="en-US" sz="11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04" y="532374"/>
            <a:ext cx="134176" cy="148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830" y="141725"/>
            <a:ext cx="161925" cy="1506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8" t="1" r="18117" b="-1"/>
          <a:stretch/>
        </p:blipFill>
        <p:spPr>
          <a:xfrm>
            <a:off x="6372832" y="711698"/>
            <a:ext cx="111920" cy="1401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265" y="324711"/>
            <a:ext cx="149055" cy="15737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41564" y="2788194"/>
            <a:ext cx="1008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Education</a:t>
            </a:r>
            <a:endParaRPr lang="en-US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7389" y="5340834"/>
            <a:ext cx="113015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Experience</a:t>
            </a:r>
            <a:endParaRPr lang="en-US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9947" y="7893474"/>
            <a:ext cx="6607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Skill</a:t>
            </a:r>
            <a:endParaRPr lang="en-US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62" y="2325362"/>
            <a:ext cx="563520" cy="4679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3" y="4862539"/>
            <a:ext cx="563520" cy="4782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4" y="7322407"/>
            <a:ext cx="571066" cy="57106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061612" y="1622054"/>
            <a:ext cx="29017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BSC </a:t>
            </a:r>
          </a:p>
          <a:p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Geography and Environment Science</a:t>
            </a:r>
          </a:p>
          <a:p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National University</a:t>
            </a:r>
          </a:p>
          <a:p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2017 to running..</a:t>
            </a:r>
            <a:endParaRPr lang="en-US" sz="12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61612" y="2782442"/>
            <a:ext cx="29017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SSC</a:t>
            </a:r>
            <a:endParaRPr lang="en-US" sz="1200" b="1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  <a:p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GPA- 5.00</a:t>
            </a:r>
          </a:p>
          <a:p>
            <a:r>
              <a:rPr lang="en-US" sz="1200" b="1" dirty="0" err="1" smtClean="0">
                <a:latin typeface="Agency FB" panose="020B0503020202020204" pitchFamily="34" charset="0"/>
              </a:rPr>
              <a:t>Osmanpur</a:t>
            </a:r>
            <a:r>
              <a:rPr lang="en-US" sz="1200" b="1" dirty="0" smtClean="0">
                <a:latin typeface="Agency FB" panose="020B0503020202020204" pitchFamily="34" charset="0"/>
              </a:rPr>
              <a:t> High School</a:t>
            </a:r>
            <a:endParaRPr lang="en-US" sz="1200" b="1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  <a:p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(2013  To 2015)</a:t>
            </a:r>
            <a:endParaRPr lang="en-US" sz="12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15938" y="1642477"/>
            <a:ext cx="29017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HSC</a:t>
            </a:r>
            <a:endParaRPr lang="en-US" sz="1200" b="1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  <a:p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GPA- 4.42</a:t>
            </a:r>
          </a:p>
          <a:p>
            <a:r>
              <a:rPr lang="en-US" sz="1200" b="1" dirty="0" err="1">
                <a:latin typeface="Agency FB" panose="020B0503020202020204" pitchFamily="34" charset="0"/>
              </a:rPr>
              <a:t>Sos</a:t>
            </a:r>
            <a:r>
              <a:rPr lang="en-US" sz="1200" b="1" dirty="0">
                <a:latin typeface="Agency FB" panose="020B0503020202020204" pitchFamily="34" charset="0"/>
              </a:rPr>
              <a:t> Hermann </a:t>
            </a:r>
            <a:r>
              <a:rPr lang="en-US" sz="1200" b="1" dirty="0" err="1">
                <a:latin typeface="Agency FB" panose="020B0503020202020204" pitchFamily="34" charset="0"/>
              </a:rPr>
              <a:t>Gmeiner</a:t>
            </a:r>
            <a:r>
              <a:rPr lang="en-US" sz="1200" b="1" dirty="0">
                <a:latin typeface="Agency FB" panose="020B0503020202020204" pitchFamily="34" charset="0"/>
              </a:rPr>
              <a:t> College, </a:t>
            </a:r>
            <a:r>
              <a:rPr lang="en-US" sz="1200" b="1" dirty="0" err="1" smtClean="0">
                <a:latin typeface="Agency FB" panose="020B0503020202020204" pitchFamily="34" charset="0"/>
              </a:rPr>
              <a:t>Bogura</a:t>
            </a:r>
            <a:endParaRPr lang="en-US" sz="1200" b="1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  <a:p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(2015  To 2017)</a:t>
            </a:r>
            <a:endParaRPr lang="en-US" sz="12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05538" y="7529345"/>
            <a:ext cx="1399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Web Developing</a:t>
            </a:r>
            <a:endParaRPr lang="en-US" sz="1200" b="1" dirty="0">
              <a:latin typeface="Agency FB" panose="020B0503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75402" y="7606884"/>
            <a:ext cx="3634353" cy="1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75402" y="7606884"/>
            <a:ext cx="2757302" cy="138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18758" y="7862963"/>
            <a:ext cx="1399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Graphic Design</a:t>
            </a:r>
            <a:endParaRPr lang="en-US" sz="1200" b="1" dirty="0">
              <a:latin typeface="Agency FB" panose="020B0503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88622" y="7940502"/>
            <a:ext cx="3634353" cy="1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888622" y="7923923"/>
            <a:ext cx="1949168" cy="155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18758" y="8160005"/>
            <a:ext cx="1399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Agency FB" panose="020B0503020202020204" pitchFamily="34" charset="0"/>
              </a:rPr>
              <a:t>Microsoft Office</a:t>
            </a:r>
            <a:endParaRPr lang="en-US" sz="1200" b="1" dirty="0">
              <a:latin typeface="Agency FB" panose="020B0503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88622" y="8237544"/>
            <a:ext cx="3634353" cy="1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88622" y="8237544"/>
            <a:ext cx="3219570" cy="138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918758" y="8485912"/>
            <a:ext cx="1399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Photoshop</a:t>
            </a:r>
            <a:endParaRPr lang="en-US" sz="1200" b="1" dirty="0">
              <a:latin typeface="Agency FB" panose="020B0503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88622" y="8563451"/>
            <a:ext cx="3634353" cy="1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88622" y="8563451"/>
            <a:ext cx="2744082" cy="138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18758" y="8804812"/>
            <a:ext cx="1399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After Effects</a:t>
            </a:r>
            <a:endParaRPr lang="en-US" sz="1200" b="1" dirty="0">
              <a:latin typeface="Agency FB" panose="020B0503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88622" y="8882351"/>
            <a:ext cx="3634353" cy="1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888622" y="8882351"/>
            <a:ext cx="2501270" cy="138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918758" y="9111972"/>
            <a:ext cx="1399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Agency FB" panose="020B0503020202020204" pitchFamily="34" charset="0"/>
              </a:rPr>
              <a:t>Premier Pro</a:t>
            </a:r>
            <a:endParaRPr lang="en-US" sz="1200" b="1" dirty="0">
              <a:latin typeface="Agency FB" panose="020B0503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88622" y="9189511"/>
            <a:ext cx="3634353" cy="1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888622" y="9201251"/>
            <a:ext cx="3109842" cy="126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18758" y="9435711"/>
            <a:ext cx="1399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Agency FB" panose="020B0503020202020204" pitchFamily="34" charset="0"/>
              </a:rPr>
              <a:t>Premier Pro</a:t>
            </a:r>
            <a:endParaRPr lang="en-US" sz="1200" b="1" dirty="0">
              <a:latin typeface="Agency FB" panose="020B0503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88622" y="9513250"/>
            <a:ext cx="3634353" cy="1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888622" y="9513250"/>
            <a:ext cx="3353682" cy="138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498407" y="2825323"/>
            <a:ext cx="29017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JSC</a:t>
            </a:r>
            <a:endParaRPr lang="en-US" sz="1200" b="1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  <a:p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GPA- 4.64</a:t>
            </a:r>
          </a:p>
          <a:p>
            <a:r>
              <a:rPr lang="en-US" sz="1200" b="1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Osmanpur</a:t>
            </a:r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 High  School</a:t>
            </a:r>
          </a:p>
          <a:p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(2015  To 2017)</a:t>
            </a:r>
            <a:endParaRPr lang="en-US" sz="12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62628" y="1708233"/>
            <a:ext cx="134681" cy="113423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957332" y="2876732"/>
            <a:ext cx="134681" cy="113423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370391" y="1720108"/>
            <a:ext cx="134681" cy="113423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365095" y="2888607"/>
            <a:ext cx="134681" cy="113423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2606" y="4411119"/>
            <a:ext cx="29017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Content Creator</a:t>
            </a:r>
          </a:p>
          <a:p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At </a:t>
            </a:r>
            <a:r>
              <a:rPr lang="en-US" sz="1200" b="1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Youtube</a:t>
            </a:r>
            <a:endParaRPr lang="en-US" sz="1200" b="1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  <a:p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(2017  To 2019)</a:t>
            </a:r>
            <a:endParaRPr lang="en-US" sz="12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509401" y="4454000"/>
            <a:ext cx="29017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Computer </a:t>
            </a:r>
            <a:r>
              <a:rPr lang="en-US" sz="1200" b="1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Opeator</a:t>
            </a:r>
            <a:endParaRPr lang="en-US" sz="1200" b="1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  <a:p>
            <a:r>
              <a:rPr lang="en-US" sz="1200" b="1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Saiful</a:t>
            </a:r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1200" b="1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Compurter</a:t>
            </a:r>
            <a:endParaRPr lang="en-US" sz="1200" b="1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  <a:p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(2020  To 2021)</a:t>
            </a:r>
            <a:endParaRPr lang="en-US" sz="12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968326" y="4505409"/>
            <a:ext cx="134681" cy="113423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376089" y="4517284"/>
            <a:ext cx="134681" cy="113423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61612" y="5588390"/>
            <a:ext cx="29017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Digital Marketer</a:t>
            </a:r>
          </a:p>
          <a:p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At Facebook</a:t>
            </a:r>
          </a:p>
          <a:p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(2017 To 2021)</a:t>
            </a:r>
            <a:endParaRPr lang="en-US" sz="12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98407" y="5631271"/>
            <a:ext cx="29017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Freelancer</a:t>
            </a:r>
          </a:p>
          <a:p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At </a:t>
            </a:r>
            <a:r>
              <a:rPr lang="en-US" sz="1200" b="1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Fivver</a:t>
            </a:r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</a:p>
          <a:p>
            <a:r>
              <a:rPr lang="en-US" sz="1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(2018  To 2021)</a:t>
            </a:r>
            <a:endParaRPr lang="en-US" sz="12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957332" y="5682680"/>
            <a:ext cx="134681" cy="113423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365095" y="5694555"/>
            <a:ext cx="134681" cy="113423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6553200" y="91440"/>
            <a:ext cx="0" cy="79958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8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112</Words>
  <Application>Microsoft Office PowerPoint</Application>
  <PresentationFormat>A4 Paper (210x297 mm)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21</cp:revision>
  <cp:lastPrinted>2021-12-25T08:42:28Z</cp:lastPrinted>
  <dcterms:created xsi:type="dcterms:W3CDTF">2021-12-25T05:09:13Z</dcterms:created>
  <dcterms:modified xsi:type="dcterms:W3CDTF">2021-12-25T08:48:13Z</dcterms:modified>
</cp:coreProperties>
</file>