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4" d="100"/>
          <a:sy n="74" d="100"/>
        </p:scale>
        <p:origin x="-614"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1860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300317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26816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287500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649757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215892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132024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34904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335824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26026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108192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269982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93598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166306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44810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58A44C-B5E1-4213-A681-909C1D5EC83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334918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8A44C-B5E1-4213-A681-909C1D5EC832}" type="datetimeFigureOut">
              <a:rPr lang="en-US" smtClean="0"/>
              <a:pPr/>
              <a:t>10/23/2023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FE27D8-CD31-4B9B-B81F-8E609B71D0CD}" type="slidenum">
              <a:rPr lang="en-US" smtClean="0"/>
              <a:pPr/>
              <a:t>‹#›</a:t>
            </a:fld>
            <a:endParaRPr lang="en-US"/>
          </a:p>
        </p:txBody>
      </p:sp>
    </p:spTree>
    <p:extLst>
      <p:ext uri="{BB962C8B-B14F-4D97-AF65-F5344CB8AC3E}">
        <p14:creationId xmlns="" xmlns:p14="http://schemas.microsoft.com/office/powerpoint/2010/main" val="1112995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69472-9A11-40D9-AC17-3AC8F2BE4D94}"/>
              </a:ext>
            </a:extLst>
          </p:cNvPr>
          <p:cNvSpPr>
            <a:spLocks noGrp="1"/>
          </p:cNvSpPr>
          <p:nvPr>
            <p:ph type="title"/>
          </p:nvPr>
        </p:nvSpPr>
        <p:spPr/>
        <p:txBody>
          <a:bodyPr>
            <a:normAutofit/>
          </a:bodyPr>
          <a:lstStyle/>
          <a:p>
            <a:pPr algn="ctr"/>
            <a:r>
              <a:rPr lang="en-US" sz="60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 xmlns:a16="http://schemas.microsoft.com/office/drawing/2014/main" id="{9D160337-9E46-412D-AD9D-5CDE265C4B77}"/>
              </a:ext>
            </a:extLst>
          </p:cNvPr>
          <p:cNvSpPr>
            <a:spLocks noGrp="1"/>
          </p:cNvSpPr>
          <p:nvPr>
            <p:ph idx="1"/>
          </p:nvPr>
        </p:nvSpPr>
        <p:spPr/>
        <p:txBody>
          <a:bodyPr>
            <a:normAutofit/>
          </a:bodyPr>
          <a:lstStyle/>
          <a:p>
            <a:pPr marL="0" indent="0">
              <a:buNone/>
            </a:pPr>
            <a:r>
              <a:rPr lang="en-US" sz="2800" dirty="0">
                <a:latin typeface="Calibri Light" panose="020F0302020204030204" pitchFamily="34" charset="0"/>
                <a:cs typeface="Calibri Light" panose="020F0302020204030204" pitchFamily="34" charset="0"/>
              </a:rPr>
              <a:t>These days, health concept has become quite popular. An increase in popularity has especially increased in visiting website online. So, online medical services are becoming more popular day by day.</a:t>
            </a:r>
          </a:p>
        </p:txBody>
      </p:sp>
    </p:spTree>
    <p:extLst>
      <p:ext uri="{BB962C8B-B14F-4D97-AF65-F5344CB8AC3E}">
        <p14:creationId xmlns="" xmlns:p14="http://schemas.microsoft.com/office/powerpoint/2010/main" val="133648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52CF8-A880-45FE-A377-D3C6E3069D2F}"/>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 xmlns:a16="http://schemas.microsoft.com/office/drawing/2014/main" id="{AF6C4899-0899-4B51-AE86-0F2DDA900323}"/>
              </a:ext>
            </a:extLst>
          </p:cNvPr>
          <p:cNvSpPr>
            <a:spLocks noGrp="1"/>
          </p:cNvSpPr>
          <p:nvPr>
            <p:ph idx="1"/>
          </p:nvPr>
        </p:nvSpPr>
        <p:spPr/>
        <p:txBody>
          <a:bodyPr>
            <a:normAutofit/>
          </a:bodyPr>
          <a:lstStyle/>
          <a:p>
            <a:pPr marL="0" indent="0">
              <a:buNone/>
            </a:pPr>
            <a:r>
              <a:rPr lang="en-US" sz="2800" dirty="0">
                <a:latin typeface="Calibri Light" panose="020F0302020204030204" pitchFamily="34" charset="0"/>
                <a:cs typeface="Calibri Light" panose="020F0302020204030204" pitchFamily="34" charset="0"/>
              </a:rPr>
              <a:t>Living a healthy life, medical help is necessary. Leading a busy day, online medical services are becoming popular day by day. It saves our time, reduce our cost and make our life easier. In future, we will depend on online services and online medical services is one of them.</a:t>
            </a:r>
          </a:p>
        </p:txBody>
      </p:sp>
    </p:spTree>
    <p:extLst>
      <p:ext uri="{BB962C8B-B14F-4D97-AF65-F5344CB8AC3E}">
        <p14:creationId xmlns="" xmlns:p14="http://schemas.microsoft.com/office/powerpoint/2010/main" val="368048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606E67B-3AB1-4DC4-B364-C96AA8FCB3C1}"/>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Features</a:t>
            </a:r>
          </a:p>
        </p:txBody>
      </p:sp>
      <p:sp>
        <p:nvSpPr>
          <p:cNvPr id="6" name="Content Placeholder 5">
            <a:extLst>
              <a:ext uri="{FF2B5EF4-FFF2-40B4-BE49-F238E27FC236}">
                <a16:creationId xmlns="" xmlns:a16="http://schemas.microsoft.com/office/drawing/2014/main" id="{1557D0E2-BD57-4FA8-A50E-E9FDEA2BA99A}"/>
              </a:ext>
            </a:extLst>
          </p:cNvPr>
          <p:cNvSpPr>
            <a:spLocks noGrp="1"/>
          </p:cNvSpPr>
          <p:nvPr>
            <p:ph idx="1"/>
          </p:nvPr>
        </p:nvSpPr>
        <p:spPr>
          <a:xfrm>
            <a:off x="838200" y="2475185"/>
            <a:ext cx="10515600" cy="3701777"/>
          </a:xfrm>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Hospital’s location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Doctor’s availability</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Doctor’s appointment</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Online pharmacy</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Ambulance service</a:t>
            </a:r>
          </a:p>
        </p:txBody>
      </p:sp>
    </p:spTree>
    <p:extLst>
      <p:ext uri="{BB962C8B-B14F-4D97-AF65-F5344CB8AC3E}">
        <p14:creationId xmlns="" xmlns:p14="http://schemas.microsoft.com/office/powerpoint/2010/main" val="173297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B6A87D-1C1D-4AB4-8F6A-12011773F8F1}"/>
              </a:ext>
            </a:extLst>
          </p:cNvPr>
          <p:cNvSpPr>
            <a:spLocks noGrp="1"/>
          </p:cNvSpPr>
          <p:nvPr>
            <p:ph type="title"/>
          </p:nvPr>
        </p:nvSpPr>
        <p:spPr>
          <a:xfrm>
            <a:off x="677334" y="53556"/>
            <a:ext cx="8596668" cy="807210"/>
          </a:xfrm>
        </p:spPr>
        <p:txBody>
          <a:bodyPr>
            <a:normAutofit fontScale="90000"/>
          </a:bodyPr>
          <a:lstStyle/>
          <a:p>
            <a:pPr algn="ctr"/>
            <a:r>
              <a:rPr lang="en-US" sz="6000" b="1" dirty="0">
                <a:solidFill>
                  <a:srgbClr val="0070C0"/>
                </a:solidFill>
                <a:latin typeface="Calibri" panose="020F0502020204030204" pitchFamily="34" charset="0"/>
                <a:cs typeface="Calibri" panose="020F0502020204030204" pitchFamily="34" charset="0"/>
              </a:rPr>
              <a:t>Diagram</a:t>
            </a:r>
          </a:p>
        </p:txBody>
      </p:sp>
      <p:pic>
        <p:nvPicPr>
          <p:cNvPr id="9" name="Content Placeholder 8">
            <a:extLst>
              <a:ext uri="{FF2B5EF4-FFF2-40B4-BE49-F238E27FC236}">
                <a16:creationId xmlns="" xmlns:a16="http://schemas.microsoft.com/office/drawing/2014/main" id="{9803D6AF-B309-44BA-B178-EF18F3DD4B30}"/>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1040524"/>
            <a:ext cx="10011103" cy="5763920"/>
          </a:xfrm>
        </p:spPr>
      </p:pic>
    </p:spTree>
    <p:extLst>
      <p:ext uri="{BB962C8B-B14F-4D97-AF65-F5344CB8AC3E}">
        <p14:creationId xmlns="" xmlns:p14="http://schemas.microsoft.com/office/powerpoint/2010/main" val="193987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CD76F-7281-442D-831D-8C4A71461B0E}"/>
              </a:ext>
            </a:extLst>
          </p:cNvPr>
          <p:cNvSpPr>
            <a:spLocks noGrp="1"/>
          </p:cNvSpPr>
          <p:nvPr>
            <p:ph type="title"/>
          </p:nvPr>
        </p:nvSpPr>
        <p:spPr>
          <a:xfrm>
            <a:off x="677334" y="427755"/>
            <a:ext cx="8596668" cy="777766"/>
          </a:xfrm>
        </p:spPr>
        <p:txBody>
          <a:bodyPr>
            <a:noAutofit/>
          </a:bodyPr>
          <a:lstStyle/>
          <a:p>
            <a:pPr algn="ctr"/>
            <a:r>
              <a:rPr lang="en-US" sz="6000" b="1" dirty="0">
                <a:latin typeface="Calibri" panose="020F0502020204030204" pitchFamily="34" charset="0"/>
                <a:cs typeface="Calibri" panose="020F0502020204030204" pitchFamily="34" charset="0"/>
              </a:rPr>
              <a:t>Hospital’s Services</a:t>
            </a:r>
          </a:p>
        </p:txBody>
      </p:sp>
      <p:sp>
        <p:nvSpPr>
          <p:cNvPr id="3" name="Content Placeholder 2">
            <a:extLst>
              <a:ext uri="{FF2B5EF4-FFF2-40B4-BE49-F238E27FC236}">
                <a16:creationId xmlns="" xmlns:a16="http://schemas.microsoft.com/office/drawing/2014/main" id="{9A3B25F3-CDB5-4F09-B727-0F5A1CF04EEB}"/>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Click on “Hospital’s location” option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location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No nearby hospital?</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again</a:t>
            </a:r>
          </a:p>
        </p:txBody>
      </p:sp>
    </p:spTree>
    <p:extLst>
      <p:ext uri="{BB962C8B-B14F-4D97-AF65-F5344CB8AC3E}">
        <p14:creationId xmlns="" xmlns:p14="http://schemas.microsoft.com/office/powerpoint/2010/main" val="337886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C9A7E6-1857-4F5C-B97E-5FF6B0D51160}"/>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Doctor’s Services</a:t>
            </a:r>
          </a:p>
        </p:txBody>
      </p:sp>
      <p:sp>
        <p:nvSpPr>
          <p:cNvPr id="3" name="Content Placeholder 2">
            <a:extLst>
              <a:ext uri="{FF2B5EF4-FFF2-40B4-BE49-F238E27FC236}">
                <a16:creationId xmlns="" xmlns:a16="http://schemas.microsoft.com/office/drawing/2014/main" id="{5AD32259-A748-44AA-B395-554DCD361E71}"/>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Click on “Doctor” option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doctor</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Is your doctor available?</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another doctor</a:t>
            </a:r>
          </a:p>
        </p:txBody>
      </p:sp>
    </p:spTree>
    <p:extLst>
      <p:ext uri="{BB962C8B-B14F-4D97-AF65-F5344CB8AC3E}">
        <p14:creationId xmlns="" xmlns:p14="http://schemas.microsoft.com/office/powerpoint/2010/main" val="70375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3CB6F-0452-427E-B60E-ECF06BFF1819}"/>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Online Pharmacy</a:t>
            </a:r>
          </a:p>
        </p:txBody>
      </p:sp>
      <p:sp>
        <p:nvSpPr>
          <p:cNvPr id="3" name="Content Placeholder 2">
            <a:extLst>
              <a:ext uri="{FF2B5EF4-FFF2-40B4-BE49-F238E27FC236}">
                <a16:creationId xmlns="" xmlns:a16="http://schemas.microsoft.com/office/drawing/2014/main" id="{CF096612-AD85-41CB-801B-7AA243344096}"/>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Click on “Pharmacy” option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your location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Find pharmacy</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your medicine</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Buy</a:t>
            </a:r>
          </a:p>
        </p:txBody>
      </p:sp>
    </p:spTree>
    <p:extLst>
      <p:ext uri="{BB962C8B-B14F-4D97-AF65-F5344CB8AC3E}">
        <p14:creationId xmlns="" xmlns:p14="http://schemas.microsoft.com/office/powerpoint/2010/main" val="277831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1D9701-290D-46CD-9DBE-B6698EB82438}"/>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Ambulance Service</a:t>
            </a:r>
          </a:p>
        </p:txBody>
      </p:sp>
      <p:sp>
        <p:nvSpPr>
          <p:cNvPr id="3" name="Content Placeholder 2">
            <a:extLst>
              <a:ext uri="{FF2B5EF4-FFF2-40B4-BE49-F238E27FC236}">
                <a16:creationId xmlns="" xmlns:a16="http://schemas.microsoft.com/office/drawing/2014/main" id="{D1095802-84D0-4335-9D17-99C8FBF416C9}"/>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Click on “Ambulance” option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Search your location</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Find nearby hospital</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Find ambulance</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Call ambulance</a:t>
            </a:r>
          </a:p>
        </p:txBody>
      </p:sp>
    </p:spTree>
    <p:extLst>
      <p:ext uri="{BB962C8B-B14F-4D97-AF65-F5344CB8AC3E}">
        <p14:creationId xmlns="" xmlns:p14="http://schemas.microsoft.com/office/powerpoint/2010/main" val="359079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4EF5B-8909-435B-83A1-D8C8937F5F19}"/>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Payment System</a:t>
            </a:r>
          </a:p>
        </p:txBody>
      </p:sp>
      <p:sp>
        <p:nvSpPr>
          <p:cNvPr id="3" name="Content Placeholder 2">
            <a:extLst>
              <a:ext uri="{FF2B5EF4-FFF2-40B4-BE49-F238E27FC236}">
                <a16:creationId xmlns="" xmlns:a16="http://schemas.microsoft.com/office/drawing/2014/main" id="{D77FB9B6-72C9-4F5E-A62C-352F69BAC46A}"/>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Cash on delivery</a:t>
            </a:r>
          </a:p>
          <a:p>
            <a:pPr>
              <a:buClrTx/>
              <a:buFont typeface="Wingdings" panose="05000000000000000000" pitchFamily="2" charset="2"/>
              <a:buChar char="q"/>
            </a:pPr>
            <a:r>
              <a:rPr lang="en-US" sz="2800" dirty="0" err="1">
                <a:latin typeface="Calibri Light" panose="020F0302020204030204" pitchFamily="34" charset="0"/>
                <a:cs typeface="Calibri Light" panose="020F0302020204030204" pitchFamily="34" charset="0"/>
              </a:rPr>
              <a:t>Bkash</a:t>
            </a:r>
            <a:endParaRPr lang="en-US" sz="2800" dirty="0">
              <a:latin typeface="Calibri Light" panose="020F0302020204030204" pitchFamily="34" charset="0"/>
              <a:cs typeface="Calibri Light" panose="020F0302020204030204" pitchFamily="34" charset="0"/>
            </a:endParaRPr>
          </a:p>
          <a:p>
            <a:pPr>
              <a:buClrTx/>
              <a:buFont typeface="Wingdings" panose="05000000000000000000" pitchFamily="2" charset="2"/>
              <a:buChar char="q"/>
            </a:pPr>
            <a:r>
              <a:rPr lang="en-US" sz="2800" dirty="0" err="1">
                <a:latin typeface="Calibri Light" panose="020F0302020204030204" pitchFamily="34" charset="0"/>
                <a:cs typeface="Calibri Light" panose="020F0302020204030204" pitchFamily="34" charset="0"/>
              </a:rPr>
              <a:t>Nogod</a:t>
            </a:r>
            <a:endParaRPr lang="en-US" sz="2800" dirty="0">
              <a:latin typeface="Calibri Light" panose="020F0302020204030204" pitchFamily="34" charset="0"/>
              <a:cs typeface="Calibri Light" panose="020F0302020204030204" pitchFamily="34" charset="0"/>
            </a:endParaRP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Rocket</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On spot payment</a:t>
            </a:r>
          </a:p>
        </p:txBody>
      </p:sp>
    </p:spTree>
    <p:extLst>
      <p:ext uri="{BB962C8B-B14F-4D97-AF65-F5344CB8AC3E}">
        <p14:creationId xmlns="" xmlns:p14="http://schemas.microsoft.com/office/powerpoint/2010/main" val="153669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40AD57-05C0-4B73-AA66-620353350DB9}"/>
              </a:ext>
            </a:extLst>
          </p:cNvPr>
          <p:cNvSpPr>
            <a:spLocks noGrp="1"/>
          </p:cNvSpPr>
          <p:nvPr>
            <p:ph type="title"/>
          </p:nvPr>
        </p:nvSpPr>
        <p:spPr/>
        <p:txBody>
          <a:bodyPr>
            <a:normAutofit/>
          </a:bodyPr>
          <a:lstStyle/>
          <a:p>
            <a:pPr algn="ctr"/>
            <a:r>
              <a:rPr lang="en-US" sz="6000" b="1" dirty="0">
                <a:solidFill>
                  <a:srgbClr val="0070C0"/>
                </a:solidFill>
                <a:latin typeface="Calibri" panose="020F0502020204030204" pitchFamily="34" charset="0"/>
                <a:cs typeface="Calibri" panose="020F0502020204030204" pitchFamily="34" charset="0"/>
              </a:rPr>
              <a:t>Future Plan</a:t>
            </a:r>
          </a:p>
        </p:txBody>
      </p:sp>
      <p:sp>
        <p:nvSpPr>
          <p:cNvPr id="3" name="Content Placeholder 2">
            <a:extLst>
              <a:ext uri="{FF2B5EF4-FFF2-40B4-BE49-F238E27FC236}">
                <a16:creationId xmlns="" xmlns:a16="http://schemas.microsoft.com/office/drawing/2014/main" id="{43087B3B-5A6F-4DD2-ACB2-AF4F13570B55}"/>
              </a:ext>
            </a:extLst>
          </p:cNvPr>
          <p:cNvSpPr>
            <a:spLocks noGrp="1"/>
          </p:cNvSpPr>
          <p:nvPr>
            <p:ph idx="1"/>
          </p:nvPr>
        </p:nvSpPr>
        <p:spPr/>
        <p:txBody>
          <a:bodyPr>
            <a:normAutofit/>
          </a:bodyPr>
          <a:lstStyle/>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Live chat system</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Live doctor’s service</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Add more hospitals</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Add more doctors</a:t>
            </a:r>
          </a:p>
          <a:p>
            <a:pPr>
              <a:buClrTx/>
              <a:buFont typeface="Wingdings" panose="05000000000000000000" pitchFamily="2" charset="2"/>
              <a:buChar char="q"/>
            </a:pPr>
            <a:r>
              <a:rPr lang="en-US" sz="2800" dirty="0">
                <a:latin typeface="Calibri Light" panose="020F0302020204030204" pitchFamily="34" charset="0"/>
                <a:cs typeface="Calibri Light" panose="020F0302020204030204" pitchFamily="34" charset="0"/>
              </a:rPr>
              <a:t>Add category</a:t>
            </a:r>
          </a:p>
        </p:txBody>
      </p:sp>
    </p:spTree>
    <p:extLst>
      <p:ext uri="{BB962C8B-B14F-4D97-AF65-F5344CB8AC3E}">
        <p14:creationId xmlns="" xmlns:p14="http://schemas.microsoft.com/office/powerpoint/2010/main" val="3808171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TotalTime>
  <Words>203</Words>
  <Application>Microsoft Office PowerPoint</Application>
  <PresentationFormat>Custom</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Introduction</vt:lpstr>
      <vt:lpstr>Features</vt:lpstr>
      <vt:lpstr>Diagram</vt:lpstr>
      <vt:lpstr>Hospital’s Services</vt:lpstr>
      <vt:lpstr>Doctor’s Services</vt:lpstr>
      <vt:lpstr>Online Pharmacy</vt:lpstr>
      <vt:lpstr>Ambulance Service</vt:lpstr>
      <vt:lpstr>Payment System</vt:lpstr>
      <vt:lpstr>Future Plan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Medical Help</dc:title>
  <dc:creator>Rimon -- PC</dc:creator>
  <cp:lastModifiedBy>Lenovo</cp:lastModifiedBy>
  <cp:revision>12</cp:revision>
  <dcterms:created xsi:type="dcterms:W3CDTF">2021-03-28T06:12:35Z</dcterms:created>
  <dcterms:modified xsi:type="dcterms:W3CDTF">2023-10-23T18:45:13Z</dcterms:modified>
</cp:coreProperties>
</file>