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61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80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580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218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7091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3828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001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449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9885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321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7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085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173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252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078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747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13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68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3DE8E3-6ADD-4EB0-864B-7B90B0313345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07D0-E4AD-4186-93E3-2E0CDE11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4092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34B15-7A16-479F-A65D-A9131661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ABC503-A645-4ABE-AEC1-E2467CBF2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731271"/>
            <a:ext cx="10418128" cy="3674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Algerian" panose="04020705040A02060702" pitchFamily="82" charset="0"/>
              </a:rPr>
              <a:t>Super shop Management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300389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32EE6D-F00C-4F72-9F51-AB9B655A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Languages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AB44DB-DA09-484C-9F35-234FFFD36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430" y="2052918"/>
            <a:ext cx="9404723" cy="4195481"/>
          </a:xfrm>
        </p:spPr>
        <p:txBody>
          <a:bodyPr numCol="2"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Main Code – </a:t>
            </a:r>
          </a:p>
          <a:p>
            <a:pPr lvl="6" algn="just">
              <a:buFont typeface="Wingdings" panose="05000000000000000000" pitchFamily="2" charset="2"/>
              <a:buChar char="Ø"/>
            </a:pPr>
            <a:r>
              <a:rPr lang="en-US" sz="2000" dirty="0"/>
              <a:t>C#</a:t>
            </a:r>
          </a:p>
          <a:p>
            <a:pPr lvl="6" algn="just">
              <a:buFont typeface="Wingdings" panose="05000000000000000000" pitchFamily="2" charset="2"/>
              <a:buChar char="Ø"/>
            </a:pPr>
            <a:r>
              <a:rPr lang="en-US" sz="2000" dirty="0"/>
              <a:t>PHP</a:t>
            </a:r>
          </a:p>
          <a:p>
            <a:pPr lvl="6" algn="just">
              <a:buFont typeface="Wingdings" panose="05000000000000000000" pitchFamily="2" charset="2"/>
              <a:buChar char="Ø"/>
            </a:pPr>
            <a:r>
              <a:rPr lang="en-US" sz="2000" dirty="0"/>
              <a:t>JavaScript</a:t>
            </a:r>
          </a:p>
          <a:p>
            <a:pPr lvl="6" algn="just">
              <a:buFont typeface="Wingdings" panose="05000000000000000000" pitchFamily="2" charset="2"/>
              <a:buChar char="Ø"/>
            </a:pPr>
            <a:r>
              <a:rPr lang="en-US" sz="2000" dirty="0"/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Database – 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000" dirty="0"/>
              <a:t>Microsoft SQL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2379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417244-CEB4-4359-984E-3462A48F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42577" cy="1938790"/>
          </a:xfrm>
        </p:spPr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05437F-DD5D-4DDA-8D5D-32E8DD6F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20" y="2038851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proposed system is named as ”Online Super shop Management System”. This project includes the information of some super shop in the website . Database has the information of customers who ordered their daily products through online.</a:t>
            </a:r>
          </a:p>
        </p:txBody>
      </p:sp>
    </p:spTree>
    <p:extLst>
      <p:ext uri="{BB962C8B-B14F-4D97-AF65-F5344CB8AC3E}">
        <p14:creationId xmlns:p14="http://schemas.microsoft.com/office/powerpoint/2010/main" xmlns="" val="342128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7ADED-7527-4DF0-931F-3C2591C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23637" cy="1400530"/>
          </a:xfrm>
        </p:spPr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4FF5D8-C528-49F0-A0A2-7AF5F355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58" y="2095122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• Customers can know about some Super shop’s information and their location details </a:t>
            </a:r>
          </a:p>
          <a:p>
            <a:pPr marL="0" indent="0" algn="ctr">
              <a:buNone/>
            </a:pPr>
            <a:r>
              <a:rPr lang="en-US" dirty="0"/>
              <a:t>• Customers can see the food item, grocery item. </a:t>
            </a:r>
          </a:p>
          <a:p>
            <a:pPr marL="0" indent="0" algn="ctr">
              <a:buNone/>
            </a:pPr>
            <a:r>
              <a:rPr lang="en-US" dirty="0"/>
              <a:t>• This web-site will provide the food price. </a:t>
            </a:r>
          </a:p>
          <a:p>
            <a:pPr marL="0" indent="0" algn="ctr">
              <a:buNone/>
            </a:pPr>
            <a:r>
              <a:rPr lang="en-US" dirty="0"/>
              <a:t>• Customer can order here in online.</a:t>
            </a:r>
          </a:p>
        </p:txBody>
      </p:sp>
    </p:spTree>
    <p:extLst>
      <p:ext uri="{BB962C8B-B14F-4D97-AF65-F5344CB8AC3E}">
        <p14:creationId xmlns:p14="http://schemas.microsoft.com/office/powerpoint/2010/main" xmlns="" val="226621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37BF29-CDD2-4B07-A163-FB4DB768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10692449" cy="1853248"/>
          </a:xfrm>
        </p:spPr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System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EA0017-9BAF-4DAB-8CA8-BE716881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515" y="1631852"/>
            <a:ext cx="8946541" cy="4616547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b="1" dirty="0"/>
              <a:t> Home Page</a:t>
            </a:r>
          </a:p>
          <a:p>
            <a:pPr marL="0" indent="0" algn="ctr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892F88-5967-4C1A-946B-B27A3D0B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6726" y="2335238"/>
            <a:ext cx="7915422" cy="37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0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12E94-04F3-45D3-BD46-80C8A707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D728CC-8F04-4206-A2C2-DE933FC30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4566"/>
            <a:ext cx="8946541" cy="4883833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b="1" dirty="0"/>
              <a:t>Login Page</a:t>
            </a:r>
          </a:p>
          <a:p>
            <a:pPr marL="0" indent="0" algn="ctr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E0248F-1C0C-4CF1-9192-AE6F21DC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26307" y="2436674"/>
            <a:ext cx="8122579" cy="40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914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0F080E-D5C1-4BB6-8FAF-C6433E86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8AFE50-00AB-4594-AC04-6A079E8C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4566"/>
            <a:ext cx="8946541" cy="4883833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b="1" dirty="0"/>
              <a:t>Product List</a:t>
            </a:r>
          </a:p>
          <a:p>
            <a:pPr marL="0" indent="0" algn="ctr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44EF8F3-1F06-4321-93EE-074CF5E29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7318" y="2422714"/>
            <a:ext cx="8562535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041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C0E7D-C8AA-4657-A8D9-EF2C4850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73792D-73C7-4F4E-B401-D255A401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2026"/>
            <a:ext cx="8946541" cy="4996374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b="1" dirty="0"/>
              <a:t>Product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C211BA-CA0A-4A17-945F-493BEC0E6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88123" y="2424269"/>
            <a:ext cx="8182708" cy="402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77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B3E3F-994A-4728-823B-390A27EA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E0C9A-3FB7-49E6-A35F-3785D196C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97280"/>
            <a:ext cx="8946541" cy="5151120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b="1" dirty="0"/>
              <a:t>Supplier Channel</a:t>
            </a:r>
          </a:p>
          <a:p>
            <a:pPr marL="0" indent="0" algn="ctr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30DA9FA-6D7C-4E90-8EE8-4DC851BDF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0049" y="2075521"/>
            <a:ext cx="8946542" cy="44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142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11B35C-3ED2-40B1-BB8D-E58C31B6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273304-687D-4278-97D0-F6ABC91C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1176"/>
            <a:ext cx="8946541" cy="4757224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b="1" dirty="0"/>
              <a:t>Category</a:t>
            </a:r>
          </a:p>
          <a:p>
            <a:pPr marL="0" indent="0" algn="ctr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5C46C3-3F7C-470D-B574-0937751BC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5791" y="2406315"/>
            <a:ext cx="8464062" cy="384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3063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111</Words>
  <Application>Microsoft Office PowerPoint</Application>
  <PresentationFormat>Custom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Slide 1</vt:lpstr>
      <vt:lpstr>    Introduction</vt:lpstr>
      <vt:lpstr> Functionality</vt:lpstr>
      <vt:lpstr> System Interfaces</vt:lpstr>
      <vt:lpstr>Slide 5</vt:lpstr>
      <vt:lpstr>Slide 6</vt:lpstr>
      <vt:lpstr>Slide 7</vt:lpstr>
      <vt:lpstr>Slide 8</vt:lpstr>
      <vt:lpstr>Slide 9</vt:lpstr>
      <vt:lpstr>Languages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 on Web Development Programming Lab</dc:title>
  <dc:creator>Dell</dc:creator>
  <cp:lastModifiedBy>Lenovo</cp:lastModifiedBy>
  <cp:revision>9</cp:revision>
  <dcterms:created xsi:type="dcterms:W3CDTF">2021-03-27T21:58:30Z</dcterms:created>
  <dcterms:modified xsi:type="dcterms:W3CDTF">2023-10-23T17:37:16Z</dcterms:modified>
</cp:coreProperties>
</file>