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05" d="100"/>
          <a:sy n="105" d="100"/>
        </p:scale>
        <p:origin x="71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2019-04-11</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2019-04-11</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2019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2019-04-11</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raw/master/presentations/2019-05%20Tutorials/Designing%20FHIR%20Solution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Designing and Architecting FHIR Solutions</a:t>
            </a:r>
            <a:endParaRPr lang="en-US" noProof="0" dirty="0"/>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May. </a:t>
            </a:r>
            <a:r>
              <a:rPr lang="en-AU" kern="0"/>
              <a:t>7, </a:t>
            </a:r>
            <a:r>
              <a:rPr lang="en-AU" kern="0" dirty="0"/>
              <a:t>2019</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2020: FHIR R5 published?</a:t>
            </a:r>
          </a:p>
          <a:p>
            <a:pPr lvl="1" indent="-342900"/>
            <a:r>
              <a:rPr lang="en-US" dirty="0"/>
              <a:t>Most key clinical content normative</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13-20 Atlanta</a:t>
            </a:r>
          </a:p>
          <a:p>
            <a:pPr lvl="1"/>
            <a:r>
              <a:rPr lang="en-US" sz="1900" dirty="0"/>
              <a:t>Jan. 31-Feb 1 Sydney, Australia</a:t>
            </a:r>
          </a:p>
          <a:p>
            <a:pPr lvl="1"/>
            <a:r>
              <a:rPr lang="en-US" sz="1900" dirty="0"/>
              <a:t>May 15-22 San Antonio</a:t>
            </a:r>
          </a:p>
          <a:p>
            <a:r>
              <a:rPr lang="en-US" sz="2400" dirty="0"/>
              <a:t>FHIR Developer Days</a:t>
            </a:r>
          </a:p>
          <a:p>
            <a:pPr lvl="1"/>
            <a:r>
              <a:rPr lang="en-US" sz="1900" dirty="0"/>
              <a:t>Jun. 10-12 Redmond</a:t>
            </a:r>
          </a:p>
          <a:p>
            <a:pPr lvl="1"/>
            <a:r>
              <a:rPr lang="en-US" sz="1900" dirty="0"/>
              <a:t>Nov. 20-22 Amsterdam</a:t>
            </a:r>
          </a:p>
          <a:p>
            <a:r>
              <a:rPr lang="en-US" sz="2400" dirty="0"/>
              <a:t>FHIR Fundamentals</a:t>
            </a:r>
          </a:p>
          <a:p>
            <a:pPr lvl="1"/>
            <a:r>
              <a:rPr lang="en-CA" sz="1900" dirty="0"/>
              <a:t>Jul. 18-Aug. 15, Oct. 31-Nov. 28</a:t>
            </a:r>
            <a:endParaRPr lang="en-US" sz="1900" dirty="0"/>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https://github.com/FHIR/documents/raw/master/presentations/2019-05%20Tutorials/Designing%20FHIR%20Solutions.pptx</a:t>
            </a:r>
            <a:endParaRPr lang="en-CA" dirty="0"/>
          </a:p>
          <a:p>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Before break:</a:t>
            </a:r>
          </a:p>
          <a:p>
            <a:pPr lvl="1"/>
            <a:r>
              <a:rPr lang="en-CA" dirty="0"/>
              <a:t>Paradigms &amp; Architecture approaches</a:t>
            </a:r>
          </a:p>
          <a:p>
            <a:pPr lvl="1"/>
            <a:r>
              <a:rPr lang="en-CA" dirty="0"/>
              <a:t>Start on FHIR Features &amp; Architecture decisions</a:t>
            </a:r>
          </a:p>
          <a:p>
            <a:r>
              <a:rPr lang="en-CA" dirty="0"/>
              <a:t>After break:</a:t>
            </a:r>
          </a:p>
          <a:p>
            <a:pPr lvl="1"/>
            <a:r>
              <a:rPr lang="en-CA" dirty="0"/>
              <a:t>Remainder of FHIR Features &amp; Architectural decisions</a:t>
            </a:r>
          </a:p>
          <a:p>
            <a:pPr lvl="1"/>
            <a:r>
              <a:rPr lang="en-CA" dirty="0"/>
              <a:t>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4914</TotalTime>
  <Words>5810</Words>
  <Application>Microsoft Office PowerPoint</Application>
  <PresentationFormat>Widescreen</PresentationFormat>
  <Paragraphs>1013</Paragraphs>
  <Slides>107</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Courier New</vt:lpstr>
      <vt:lpstr>Franklin Gothic Book</vt:lpstr>
      <vt:lpstr>Souce Sans Pro</vt:lpstr>
      <vt:lpstr>Times New Roman</vt:lpstr>
      <vt:lpstr>Verdana</vt:lpstr>
      <vt:lpstr>Wingdings</vt:lpstr>
      <vt:lpstr>Refined</vt:lpstr>
      <vt:lpstr>Designing and Architecting FHIR Solutions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59</cp:revision>
  <dcterms:created xsi:type="dcterms:W3CDTF">2008-01-21T06:12:12Z</dcterms:created>
  <dcterms:modified xsi:type="dcterms:W3CDTF">2019-04-12T02:37:50Z</dcterms:modified>
</cp:coreProperties>
</file>