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59" r:id="rId6"/>
    <p:sldId id="278" r:id="rId7"/>
    <p:sldId id="280" r:id="rId8"/>
    <p:sldId id="265" r:id="rId9"/>
    <p:sldId id="274" r:id="rId10"/>
    <p:sldId id="275" r:id="rId11"/>
    <p:sldId id="266" r:id="rId12"/>
    <p:sldId id="270" r:id="rId13"/>
    <p:sldId id="271" r:id="rId14"/>
    <p:sldId id="268" r:id="rId15"/>
    <p:sldId id="269" r:id="rId16"/>
    <p:sldId id="276" r:id="rId17"/>
    <p:sldId id="273" r:id="rId18"/>
    <p:sldId id="272" r:id="rId19"/>
    <p:sldId id="279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AA402-C9C3-45B4-9CCF-EC4A02FEFF77}" v="76" dt="2023-03-10T11:47:14.129"/>
    <p1510:client id="{95BAD809-52DB-4CC3-9720-5070886B3383}" v="29" dt="2023-03-13T21:23:35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92647"/>
  </p:normalViewPr>
  <p:slideViewPr>
    <p:cSldViewPr snapToGrid="0">
      <p:cViewPr varScale="1">
        <p:scale>
          <a:sx n="157" d="100"/>
          <a:sy n="157" d="100"/>
        </p:scale>
        <p:origin x="1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eorge" userId="mPSndMLAK1E7ZEVzKwIPCbnT1i8pBtxKCxLwsV7Q1tE=" providerId="None" clId="Web-{95BAD809-52DB-4CC3-9720-5070886B3383}"/>
    <pc:docChg chg="addSld delSld modSld">
      <pc:chgData name="David George" userId="mPSndMLAK1E7ZEVzKwIPCbnT1i8pBtxKCxLwsV7Q1tE=" providerId="None" clId="Web-{95BAD809-52DB-4CC3-9720-5070886B3383}" dt="2023-03-13T21:23:35.979" v="29" actId="1076"/>
      <pc:docMkLst>
        <pc:docMk/>
      </pc:docMkLst>
      <pc:sldChg chg="modSp">
        <pc:chgData name="David George" userId="mPSndMLAK1E7ZEVzKwIPCbnT1i8pBtxKCxLwsV7Q1tE=" providerId="None" clId="Web-{95BAD809-52DB-4CC3-9720-5070886B3383}" dt="2023-03-13T21:22:44.963" v="27" actId="20577"/>
        <pc:sldMkLst>
          <pc:docMk/>
          <pc:sldMk cId="3400002370" sldId="263"/>
        </pc:sldMkLst>
        <pc:spChg chg="mod">
          <ac:chgData name="David George" userId="mPSndMLAK1E7ZEVzKwIPCbnT1i8pBtxKCxLwsV7Q1tE=" providerId="None" clId="Web-{95BAD809-52DB-4CC3-9720-5070886B3383}" dt="2023-03-13T21:22:44.963" v="27" actId="20577"/>
          <ac:spMkLst>
            <pc:docMk/>
            <pc:sldMk cId="3400002370" sldId="263"/>
            <ac:spMk id="2" creationId="{CB416E2B-C535-00DB-F94A-4C45B22CACF6}"/>
          </ac:spMkLst>
        </pc:spChg>
      </pc:sldChg>
      <pc:sldChg chg="del">
        <pc:chgData name="David George" userId="mPSndMLAK1E7ZEVzKwIPCbnT1i8pBtxKCxLwsV7Q1tE=" providerId="None" clId="Web-{95BAD809-52DB-4CC3-9720-5070886B3383}" dt="2023-03-13T21:20:00.695" v="21"/>
        <pc:sldMkLst>
          <pc:docMk/>
          <pc:sldMk cId="1144012793" sldId="267"/>
        </pc:sldMkLst>
      </pc:sldChg>
      <pc:sldChg chg="modSp">
        <pc:chgData name="David George" userId="mPSndMLAK1E7ZEVzKwIPCbnT1i8pBtxKCxLwsV7Q1tE=" providerId="None" clId="Web-{95BAD809-52DB-4CC3-9720-5070886B3383}" dt="2023-03-13T21:21:05.040" v="25" actId="20577"/>
        <pc:sldMkLst>
          <pc:docMk/>
          <pc:sldMk cId="832827310" sldId="278"/>
        </pc:sldMkLst>
        <pc:spChg chg="mod">
          <ac:chgData name="David George" userId="mPSndMLAK1E7ZEVzKwIPCbnT1i8pBtxKCxLwsV7Q1tE=" providerId="None" clId="Web-{95BAD809-52DB-4CC3-9720-5070886B3383}" dt="2023-03-13T21:21:05.040" v="25" actId="20577"/>
          <ac:spMkLst>
            <pc:docMk/>
            <pc:sldMk cId="832827310" sldId="278"/>
            <ac:spMk id="3" creationId="{522140B3-08D5-AAEF-E5D0-759EFE93FAC0}"/>
          </ac:spMkLst>
        </pc:spChg>
      </pc:sldChg>
      <pc:sldChg chg="modSp">
        <pc:chgData name="David George" userId="mPSndMLAK1E7ZEVzKwIPCbnT1i8pBtxKCxLwsV7Q1tE=" providerId="None" clId="Web-{95BAD809-52DB-4CC3-9720-5070886B3383}" dt="2023-03-13T21:23:35.979" v="29" actId="1076"/>
        <pc:sldMkLst>
          <pc:docMk/>
          <pc:sldMk cId="3185715985" sldId="279"/>
        </pc:sldMkLst>
        <pc:picChg chg="mod">
          <ac:chgData name="David George" userId="mPSndMLAK1E7ZEVzKwIPCbnT1i8pBtxKCxLwsV7Q1tE=" providerId="None" clId="Web-{95BAD809-52DB-4CC3-9720-5070886B3383}" dt="2023-03-13T21:23:33.510" v="28" actId="1076"/>
          <ac:picMkLst>
            <pc:docMk/>
            <pc:sldMk cId="3185715985" sldId="279"/>
            <ac:picMk id="6" creationId="{C86DDAC9-897C-342C-E91C-F508526D225F}"/>
          </ac:picMkLst>
        </pc:picChg>
        <pc:picChg chg="mod">
          <ac:chgData name="David George" userId="mPSndMLAK1E7ZEVzKwIPCbnT1i8pBtxKCxLwsV7Q1tE=" providerId="None" clId="Web-{95BAD809-52DB-4CC3-9720-5070886B3383}" dt="2023-03-13T21:23:35.979" v="29" actId="1076"/>
          <ac:picMkLst>
            <pc:docMk/>
            <pc:sldMk cId="3185715985" sldId="279"/>
            <ac:picMk id="7" creationId="{40E7BEE9-EEE6-19A1-3325-335EBD3F694B}"/>
          </ac:picMkLst>
        </pc:picChg>
      </pc:sldChg>
      <pc:sldChg chg="delSp modSp add replId">
        <pc:chgData name="David George" userId="mPSndMLAK1E7ZEVzKwIPCbnT1i8pBtxKCxLwsV7Q1tE=" providerId="None" clId="Web-{95BAD809-52DB-4CC3-9720-5070886B3383}" dt="2023-03-13T21:19:46.523" v="20" actId="14100"/>
        <pc:sldMkLst>
          <pc:docMk/>
          <pc:sldMk cId="2888946002" sldId="280"/>
        </pc:sldMkLst>
        <pc:spChg chg="mod">
          <ac:chgData name="David George" userId="mPSndMLAK1E7ZEVzKwIPCbnT1i8pBtxKCxLwsV7Q1tE=" providerId="None" clId="Web-{95BAD809-52DB-4CC3-9720-5070886B3383}" dt="2023-03-13T21:19:46.523" v="20" actId="14100"/>
          <ac:spMkLst>
            <pc:docMk/>
            <pc:sldMk cId="2888946002" sldId="280"/>
            <ac:spMk id="3" creationId="{522140B3-08D5-AAEF-E5D0-759EFE93FAC0}"/>
          </ac:spMkLst>
        </pc:spChg>
        <pc:spChg chg="del mod topLvl">
          <ac:chgData name="David George" userId="mPSndMLAK1E7ZEVzKwIPCbnT1i8pBtxKCxLwsV7Q1tE=" providerId="None" clId="Web-{95BAD809-52DB-4CC3-9720-5070886B3383}" dt="2023-03-13T21:18:00.866" v="8"/>
          <ac:spMkLst>
            <pc:docMk/>
            <pc:sldMk cId="2888946002" sldId="280"/>
            <ac:spMk id="6" creationId="{A9EA6B26-38C4-9A65-5FC6-7F99531B69C0}"/>
          </ac:spMkLst>
        </pc:spChg>
        <pc:grpChg chg="del mod">
          <ac:chgData name="David George" userId="mPSndMLAK1E7ZEVzKwIPCbnT1i8pBtxKCxLwsV7Q1tE=" providerId="None" clId="Web-{95BAD809-52DB-4CC3-9720-5070886B3383}" dt="2023-03-13T21:18:00.866" v="8"/>
          <ac:grpSpMkLst>
            <pc:docMk/>
            <pc:sldMk cId="2888946002" sldId="280"/>
            <ac:grpSpMk id="4" creationId="{B3B2EFBF-C366-AE28-D21E-19B8D875C1BB}"/>
          </ac:grpSpMkLst>
        </pc:grpChg>
        <pc:grpChg chg="del mod topLvl">
          <ac:chgData name="David George" userId="mPSndMLAK1E7ZEVzKwIPCbnT1i8pBtxKCxLwsV7Q1tE=" providerId="None" clId="Web-{95BAD809-52DB-4CC3-9720-5070886B3383}" dt="2023-03-13T21:18:38.929" v="10"/>
          <ac:grpSpMkLst>
            <pc:docMk/>
            <pc:sldMk cId="2888946002" sldId="280"/>
            <ac:grpSpMk id="5" creationId="{C3280A2A-C5B4-BF19-32D4-2594EA4CEAB9}"/>
          </ac:grpSpMkLst>
        </pc:grpChg>
      </pc:sldChg>
    </pc:docChg>
  </pc:docChgLst>
  <pc:docChgLst>
    <pc:chgData name="David George" userId="mPSndMLAK1E7ZEVzKwIPCbnT1i8pBtxKCxLwsV7Q1tE=" providerId="None" clId="Web-{1DDAA402-C9C3-45B4-9CCF-EC4A02FEFF77}"/>
    <pc:docChg chg="modSld">
      <pc:chgData name="David George" userId="mPSndMLAK1E7ZEVzKwIPCbnT1i8pBtxKCxLwsV7Q1tE=" providerId="None" clId="Web-{1DDAA402-C9C3-45B4-9CCF-EC4A02FEFF77}" dt="2023-03-10T11:47:14.129" v="401" actId="20577"/>
      <pc:docMkLst>
        <pc:docMk/>
      </pc:docMkLst>
      <pc:sldChg chg="modSp">
        <pc:chgData name="David George" userId="mPSndMLAK1E7ZEVzKwIPCbnT1i8pBtxKCxLwsV7Q1tE=" providerId="None" clId="Web-{1DDAA402-C9C3-45B4-9CCF-EC4A02FEFF77}" dt="2023-03-10T11:45:24.065" v="391" actId="20577"/>
        <pc:sldMkLst>
          <pc:docMk/>
          <pc:sldMk cId="2428613022" sldId="258"/>
        </pc:sldMkLst>
        <pc:spChg chg="mod">
          <ac:chgData name="David George" userId="mPSndMLAK1E7ZEVzKwIPCbnT1i8pBtxKCxLwsV7Q1tE=" providerId="None" clId="Web-{1DDAA402-C9C3-45B4-9CCF-EC4A02FEFF77}" dt="2023-03-10T11:45:24.065" v="391" actId="20577"/>
          <ac:spMkLst>
            <pc:docMk/>
            <pc:sldMk cId="2428613022" sldId="258"/>
            <ac:spMk id="2" creationId="{CB416E2B-C535-00DB-F94A-4C45B22CACF6}"/>
          </ac:spMkLst>
        </pc:spChg>
      </pc:sldChg>
      <pc:sldChg chg="modSp">
        <pc:chgData name="David George" userId="mPSndMLAK1E7ZEVzKwIPCbnT1i8pBtxKCxLwsV7Q1tE=" providerId="None" clId="Web-{1DDAA402-C9C3-45B4-9CCF-EC4A02FEFF77}" dt="2023-03-10T11:44:43.752" v="389" actId="20577"/>
        <pc:sldMkLst>
          <pc:docMk/>
          <pc:sldMk cId="2291287882" sldId="260"/>
        </pc:sldMkLst>
        <pc:spChg chg="mod">
          <ac:chgData name="David George" userId="mPSndMLAK1E7ZEVzKwIPCbnT1i8pBtxKCxLwsV7Q1tE=" providerId="None" clId="Web-{1DDAA402-C9C3-45B4-9CCF-EC4A02FEFF77}" dt="2023-03-10T11:44:43.752" v="389" actId="20577"/>
          <ac:spMkLst>
            <pc:docMk/>
            <pc:sldMk cId="2291287882" sldId="260"/>
            <ac:spMk id="3" creationId="{D1C7EE21-62C2-9788-F827-B37C177474B0}"/>
          </ac:spMkLst>
        </pc:spChg>
      </pc:sldChg>
      <pc:sldChg chg="modSp">
        <pc:chgData name="David George" userId="mPSndMLAK1E7ZEVzKwIPCbnT1i8pBtxKCxLwsV7Q1tE=" providerId="None" clId="Web-{1DDAA402-C9C3-45B4-9CCF-EC4A02FEFF77}" dt="2023-03-10T11:34:30.119" v="1" actId="20577"/>
        <pc:sldMkLst>
          <pc:docMk/>
          <pc:sldMk cId="3400002370" sldId="263"/>
        </pc:sldMkLst>
        <pc:spChg chg="mod">
          <ac:chgData name="David George" userId="mPSndMLAK1E7ZEVzKwIPCbnT1i8pBtxKCxLwsV7Q1tE=" providerId="None" clId="Web-{1DDAA402-C9C3-45B4-9CCF-EC4A02FEFF77}" dt="2023-03-10T11:34:30.119" v="1" actId="20577"/>
          <ac:spMkLst>
            <pc:docMk/>
            <pc:sldMk cId="3400002370" sldId="263"/>
            <ac:spMk id="2" creationId="{CB416E2B-C535-00DB-F94A-4C45B22CACF6}"/>
          </ac:spMkLst>
        </pc:spChg>
        <pc:spChg chg="mod">
          <ac:chgData name="David George" userId="mPSndMLAK1E7ZEVzKwIPCbnT1i8pBtxKCxLwsV7Q1tE=" providerId="None" clId="Web-{1DDAA402-C9C3-45B4-9CCF-EC4A02FEFF77}" dt="2023-03-10T11:34:08.509" v="0" actId="20577"/>
          <ac:spMkLst>
            <pc:docMk/>
            <pc:sldMk cId="3400002370" sldId="263"/>
            <ac:spMk id="3" creationId="{522140B3-08D5-AAEF-E5D0-759EFE93FAC0}"/>
          </ac:spMkLst>
        </pc:spChg>
      </pc:sldChg>
      <pc:sldChg chg="addSp delSp modSp">
        <pc:chgData name="David George" userId="mPSndMLAK1E7ZEVzKwIPCbnT1i8pBtxKCxLwsV7Q1tE=" providerId="None" clId="Web-{1DDAA402-C9C3-45B4-9CCF-EC4A02FEFF77}" dt="2023-03-10T11:46:16.753" v="397" actId="20577"/>
        <pc:sldMkLst>
          <pc:docMk/>
          <pc:sldMk cId="1144012793" sldId="267"/>
        </pc:sldMkLst>
        <pc:spChg chg="add del mod">
          <ac:chgData name="David George" userId="mPSndMLAK1E7ZEVzKwIPCbnT1i8pBtxKCxLwsV7Q1tE=" providerId="None" clId="Web-{1DDAA402-C9C3-45B4-9CCF-EC4A02FEFF77}" dt="2023-03-10T11:46:14.050" v="396" actId="20577"/>
          <ac:spMkLst>
            <pc:docMk/>
            <pc:sldMk cId="1144012793" sldId="267"/>
            <ac:spMk id="2" creationId="{AFF31876-79B0-7358-2059-0285FB1B15C2}"/>
          </ac:spMkLst>
        </pc:spChg>
        <pc:spChg chg="mod">
          <ac:chgData name="David George" userId="mPSndMLAK1E7ZEVzKwIPCbnT1i8pBtxKCxLwsV7Q1tE=" providerId="None" clId="Web-{1DDAA402-C9C3-45B4-9CCF-EC4A02FEFF77}" dt="2023-03-10T11:46:16.753" v="397" actId="20577"/>
          <ac:spMkLst>
            <pc:docMk/>
            <pc:sldMk cId="1144012793" sldId="267"/>
            <ac:spMk id="3" creationId="{E3AAC161-2547-6D1E-95CA-D2AFB3DFBF83}"/>
          </ac:spMkLst>
        </pc:spChg>
        <pc:spChg chg="add del mod">
          <ac:chgData name="David George" userId="mPSndMLAK1E7ZEVzKwIPCbnT1i8pBtxKCxLwsV7Q1tE=" providerId="None" clId="Web-{1DDAA402-C9C3-45B4-9CCF-EC4A02FEFF77}" dt="2023-03-10T11:45:45.893" v="393"/>
          <ac:spMkLst>
            <pc:docMk/>
            <pc:sldMk cId="1144012793" sldId="267"/>
            <ac:spMk id="5" creationId="{E3135AF1-846B-AE00-2139-3F9AE01A6145}"/>
          </ac:spMkLst>
        </pc:spChg>
      </pc:sldChg>
      <pc:sldChg chg="modNotes">
        <pc:chgData name="David George" userId="mPSndMLAK1E7ZEVzKwIPCbnT1i8pBtxKCxLwsV7Q1tE=" providerId="None" clId="Web-{1DDAA402-C9C3-45B4-9CCF-EC4A02FEFF77}" dt="2023-03-10T11:40:06.139" v="223"/>
        <pc:sldMkLst>
          <pc:docMk/>
          <pc:sldMk cId="3993591532" sldId="268"/>
        </pc:sldMkLst>
      </pc:sldChg>
      <pc:sldChg chg="modSp modNotes">
        <pc:chgData name="David George" userId="mPSndMLAK1E7ZEVzKwIPCbnT1i8pBtxKCxLwsV7Q1tE=" providerId="None" clId="Web-{1DDAA402-C9C3-45B4-9CCF-EC4A02FEFF77}" dt="2023-03-10T11:41:02.639" v="267"/>
        <pc:sldMkLst>
          <pc:docMk/>
          <pc:sldMk cId="3212618534" sldId="269"/>
        </pc:sldMkLst>
        <pc:spChg chg="mod">
          <ac:chgData name="David George" userId="mPSndMLAK1E7ZEVzKwIPCbnT1i8pBtxKCxLwsV7Q1tE=" providerId="None" clId="Web-{1DDAA402-C9C3-45B4-9CCF-EC4A02FEFF77}" dt="2023-03-10T11:40:21.842" v="224" actId="14100"/>
          <ac:spMkLst>
            <pc:docMk/>
            <pc:sldMk cId="3212618534" sldId="269"/>
            <ac:spMk id="2" creationId="{A6BC0A5C-293C-900F-4CB8-0C06BABCCE39}"/>
          </ac:spMkLst>
        </pc:spChg>
      </pc:sldChg>
      <pc:sldChg chg="modNotes">
        <pc:chgData name="David George" userId="mPSndMLAK1E7ZEVzKwIPCbnT1i8pBtxKCxLwsV7Q1tE=" providerId="None" clId="Web-{1DDAA402-C9C3-45B4-9CCF-EC4A02FEFF77}" dt="2023-03-10T11:38:28.887" v="24"/>
        <pc:sldMkLst>
          <pc:docMk/>
          <pc:sldMk cId="3393818741" sldId="270"/>
        </pc:sldMkLst>
      </pc:sldChg>
      <pc:sldChg chg="modNotes">
        <pc:chgData name="David George" userId="mPSndMLAK1E7ZEVzKwIPCbnT1i8pBtxKCxLwsV7Q1tE=" providerId="None" clId="Web-{1DDAA402-C9C3-45B4-9CCF-EC4A02FEFF77}" dt="2023-03-10T11:39:31.201" v="159"/>
        <pc:sldMkLst>
          <pc:docMk/>
          <pc:sldMk cId="1745320407" sldId="271"/>
        </pc:sldMkLst>
      </pc:sldChg>
      <pc:sldChg chg="modSp">
        <pc:chgData name="David George" userId="mPSndMLAK1E7ZEVzKwIPCbnT1i8pBtxKCxLwsV7Q1tE=" providerId="None" clId="Web-{1DDAA402-C9C3-45B4-9CCF-EC4A02FEFF77}" dt="2023-03-10T11:43:24.891" v="386" actId="20577"/>
        <pc:sldMkLst>
          <pc:docMk/>
          <pc:sldMk cId="2194443243" sldId="272"/>
        </pc:sldMkLst>
        <pc:spChg chg="mod">
          <ac:chgData name="David George" userId="mPSndMLAK1E7ZEVzKwIPCbnT1i8pBtxKCxLwsV7Q1tE=" providerId="None" clId="Web-{1DDAA402-C9C3-45B4-9CCF-EC4A02FEFF77}" dt="2023-03-10T11:43:24.891" v="386" actId="20577"/>
          <ac:spMkLst>
            <pc:docMk/>
            <pc:sldMk cId="2194443243" sldId="272"/>
            <ac:spMk id="3" creationId="{E3AAC161-2547-6D1E-95CA-D2AFB3DFBF83}"/>
          </ac:spMkLst>
        </pc:spChg>
      </pc:sldChg>
      <pc:sldChg chg="modSp">
        <pc:chgData name="David George" userId="mPSndMLAK1E7ZEVzKwIPCbnT1i8pBtxKCxLwsV7Q1tE=" providerId="None" clId="Web-{1DDAA402-C9C3-45B4-9CCF-EC4A02FEFF77}" dt="2023-03-10T11:47:14.129" v="401" actId="20577"/>
        <pc:sldMkLst>
          <pc:docMk/>
          <pc:sldMk cId="3521865405" sldId="275"/>
        </pc:sldMkLst>
        <pc:spChg chg="mod">
          <ac:chgData name="David George" userId="mPSndMLAK1E7ZEVzKwIPCbnT1i8pBtxKCxLwsV7Q1tE=" providerId="None" clId="Web-{1DDAA402-C9C3-45B4-9CCF-EC4A02FEFF77}" dt="2023-03-10T11:47:14.129" v="401" actId="20577"/>
          <ac:spMkLst>
            <pc:docMk/>
            <pc:sldMk cId="3521865405" sldId="275"/>
            <ac:spMk id="2" creationId="{8A08B97D-57E2-03EC-F958-325857981633}"/>
          </ac:spMkLst>
        </pc:spChg>
      </pc:sldChg>
      <pc:sldChg chg="modNotes">
        <pc:chgData name="David George" userId="mPSndMLAK1E7ZEVzKwIPCbnT1i8pBtxKCxLwsV7Q1tE=" providerId="None" clId="Web-{1DDAA402-C9C3-45B4-9CCF-EC4A02FEFF77}" dt="2023-03-10T11:41:41.077" v="334"/>
        <pc:sldMkLst>
          <pc:docMk/>
          <pc:sldMk cId="3803921330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5A43D-3B21-0F4D-ABEA-ADB962EB4740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52BA9-89F8-4E4C-BE6A-931F466FD057}">
      <dgm:prSet phldrT="[Text]"/>
      <dgm:spPr/>
      <dgm:t>
        <a:bodyPr/>
        <a:lstStyle/>
        <a:p>
          <a:r>
            <a:rPr lang="en-US" dirty="0"/>
            <a:t>Test </a:t>
          </a:r>
          <a:r>
            <a:rPr lang="en-US" dirty="0" err="1"/>
            <a:t>SarimaX</a:t>
          </a:r>
          <a:r>
            <a:rPr lang="en-US" dirty="0"/>
            <a:t> with Feature List</a:t>
          </a:r>
        </a:p>
      </dgm:t>
    </dgm:pt>
    <dgm:pt modelId="{3965B2A2-30C3-5A4B-B382-157466970337}" type="parTrans" cxnId="{A7036B16-09AC-9441-B8A0-6F767C3A7634}">
      <dgm:prSet/>
      <dgm:spPr/>
      <dgm:t>
        <a:bodyPr/>
        <a:lstStyle/>
        <a:p>
          <a:endParaRPr lang="en-US"/>
        </a:p>
      </dgm:t>
    </dgm:pt>
    <dgm:pt modelId="{2C82CAB6-47FE-4B42-8E50-EE92B2FEFB58}" type="sibTrans" cxnId="{A7036B16-09AC-9441-B8A0-6F767C3A7634}">
      <dgm:prSet/>
      <dgm:spPr/>
      <dgm:t>
        <a:bodyPr/>
        <a:lstStyle/>
        <a:p>
          <a:endParaRPr lang="en-US"/>
        </a:p>
      </dgm:t>
    </dgm:pt>
    <dgm:pt modelId="{2AB5C565-10B3-FE4B-8D00-183BA6391DC5}">
      <dgm:prSet phldrT="[Text]"/>
      <dgm:spPr/>
      <dgm:t>
        <a:bodyPr/>
        <a:lstStyle/>
        <a:p>
          <a:r>
            <a:rPr lang="en-US" dirty="0"/>
            <a:t>Refine Feature List</a:t>
          </a:r>
        </a:p>
      </dgm:t>
    </dgm:pt>
    <dgm:pt modelId="{9CFE868C-1BD6-0447-B3A9-C4101B1DB21E}" type="parTrans" cxnId="{E683E370-2B28-D74C-847C-1CC4F6D7F71C}">
      <dgm:prSet/>
      <dgm:spPr/>
      <dgm:t>
        <a:bodyPr/>
        <a:lstStyle/>
        <a:p>
          <a:endParaRPr lang="en-US"/>
        </a:p>
      </dgm:t>
    </dgm:pt>
    <dgm:pt modelId="{2CE2B7C7-5AC9-6441-B8F2-5E349C2F8DB1}" type="sibTrans" cxnId="{E683E370-2B28-D74C-847C-1CC4F6D7F71C}">
      <dgm:prSet/>
      <dgm:spPr/>
      <dgm:t>
        <a:bodyPr/>
        <a:lstStyle/>
        <a:p>
          <a:endParaRPr lang="en-US"/>
        </a:p>
      </dgm:t>
    </dgm:pt>
    <dgm:pt modelId="{3FA486DD-6DC9-AC43-B0B6-9E4BE272EEEC}">
      <dgm:prSet phldrT="[Text]"/>
      <dgm:spPr/>
      <dgm:t>
        <a:bodyPr/>
        <a:lstStyle/>
        <a:p>
          <a:r>
            <a:rPr lang="en-US" dirty="0"/>
            <a:t>Train </a:t>
          </a:r>
          <a:r>
            <a:rPr lang="en-US" dirty="0" err="1"/>
            <a:t>SarimaX</a:t>
          </a:r>
          <a:r>
            <a:rPr lang="en-US" dirty="0"/>
            <a:t> Model</a:t>
          </a:r>
        </a:p>
      </dgm:t>
    </dgm:pt>
    <dgm:pt modelId="{9BDBE885-08AB-8143-9D4F-10456A9C2F8E}" type="sibTrans" cxnId="{CE6CE592-AE5E-4B45-A411-3E775936BD0D}">
      <dgm:prSet/>
      <dgm:spPr/>
      <dgm:t>
        <a:bodyPr/>
        <a:lstStyle/>
        <a:p>
          <a:endParaRPr lang="en-US"/>
        </a:p>
      </dgm:t>
    </dgm:pt>
    <dgm:pt modelId="{1A2D95A7-AC80-3C42-8365-A54F2920A496}" type="parTrans" cxnId="{CE6CE592-AE5E-4B45-A411-3E775936BD0D}">
      <dgm:prSet/>
      <dgm:spPr/>
      <dgm:t>
        <a:bodyPr/>
        <a:lstStyle/>
        <a:p>
          <a:endParaRPr lang="en-US"/>
        </a:p>
      </dgm:t>
    </dgm:pt>
    <dgm:pt modelId="{C0B3622E-EAC8-9A4B-B907-B1F501F49EDF}">
      <dgm:prSet phldrT="[Text]"/>
      <dgm:spPr/>
      <dgm:t>
        <a:bodyPr/>
        <a:lstStyle/>
        <a:p>
          <a:r>
            <a:rPr lang="en-US" dirty="0"/>
            <a:t>Predict Feature Data</a:t>
          </a:r>
        </a:p>
      </dgm:t>
    </dgm:pt>
    <dgm:pt modelId="{6AFC7313-AB73-244B-8EF0-8FEA4B2FD8C1}" type="sibTrans" cxnId="{BB837F0D-D17B-4D49-BDE1-46AD34499533}">
      <dgm:prSet/>
      <dgm:spPr/>
      <dgm:t>
        <a:bodyPr/>
        <a:lstStyle/>
        <a:p>
          <a:endParaRPr lang="en-US"/>
        </a:p>
      </dgm:t>
    </dgm:pt>
    <dgm:pt modelId="{88323C3D-E296-CA4A-AFFD-E7F8DCD263D8}" type="parTrans" cxnId="{BB837F0D-D17B-4D49-BDE1-46AD34499533}">
      <dgm:prSet/>
      <dgm:spPr/>
      <dgm:t>
        <a:bodyPr/>
        <a:lstStyle/>
        <a:p>
          <a:endParaRPr lang="en-US"/>
        </a:p>
      </dgm:t>
    </dgm:pt>
    <dgm:pt modelId="{0515510A-03D9-1A4C-97B0-E56D7233287E}">
      <dgm:prSet phldrT="[Text]"/>
      <dgm:spPr/>
      <dgm:t>
        <a:bodyPr/>
        <a:lstStyle/>
        <a:p>
          <a:r>
            <a:rPr lang="en-US" dirty="0"/>
            <a:t>Train Feature Models</a:t>
          </a:r>
        </a:p>
      </dgm:t>
    </dgm:pt>
    <dgm:pt modelId="{619789C0-CBDE-104B-8B5F-AEF7D9C6FEE0}" type="sibTrans" cxnId="{747A14C7-857A-994C-ADA0-6C975DA44A15}">
      <dgm:prSet/>
      <dgm:spPr/>
      <dgm:t>
        <a:bodyPr/>
        <a:lstStyle/>
        <a:p>
          <a:endParaRPr lang="en-US"/>
        </a:p>
      </dgm:t>
    </dgm:pt>
    <dgm:pt modelId="{DAE3FC01-7E2E-994E-81B3-D21C126F6911}" type="parTrans" cxnId="{747A14C7-857A-994C-ADA0-6C975DA44A15}">
      <dgm:prSet/>
      <dgm:spPr/>
      <dgm:t>
        <a:bodyPr/>
        <a:lstStyle/>
        <a:p>
          <a:endParaRPr lang="en-US"/>
        </a:p>
      </dgm:t>
    </dgm:pt>
    <dgm:pt modelId="{5823112F-26FC-3141-BE92-689CA7776BC2}">
      <dgm:prSet phldrT="[Text]"/>
      <dgm:spPr/>
      <dgm:t>
        <a:bodyPr/>
        <a:lstStyle/>
        <a:p>
          <a:r>
            <a:rPr lang="en-US" dirty="0"/>
            <a:t>Predict Results</a:t>
          </a:r>
        </a:p>
      </dgm:t>
    </dgm:pt>
    <dgm:pt modelId="{84891B0D-21C3-7043-B167-8780E32D3770}" type="parTrans" cxnId="{76622F49-41B3-6942-8D5D-B8FFB679ABDA}">
      <dgm:prSet/>
      <dgm:spPr/>
      <dgm:t>
        <a:bodyPr/>
        <a:lstStyle/>
        <a:p>
          <a:endParaRPr lang="en-US"/>
        </a:p>
      </dgm:t>
    </dgm:pt>
    <dgm:pt modelId="{BE1398A4-87B6-D64A-BEB3-CFB11CDE83C4}" type="sibTrans" cxnId="{76622F49-41B3-6942-8D5D-B8FFB679ABDA}">
      <dgm:prSet/>
      <dgm:spPr/>
      <dgm:t>
        <a:bodyPr/>
        <a:lstStyle/>
        <a:p>
          <a:endParaRPr lang="en-US"/>
        </a:p>
      </dgm:t>
    </dgm:pt>
    <dgm:pt modelId="{94181D98-F28C-EF4E-BCA2-0F29D82347A3}">
      <dgm:prSet phldrT="[Text]"/>
      <dgm:spPr/>
      <dgm:t>
        <a:bodyPr/>
        <a:lstStyle/>
        <a:p>
          <a:r>
            <a:rPr lang="en-US" dirty="0"/>
            <a:t>Hope for the Best</a:t>
          </a:r>
        </a:p>
      </dgm:t>
    </dgm:pt>
    <dgm:pt modelId="{720E7807-4635-9046-8E14-9306948D067A}" type="parTrans" cxnId="{255CF53A-06C0-6B46-90AB-6BBD18383FF3}">
      <dgm:prSet/>
      <dgm:spPr/>
      <dgm:t>
        <a:bodyPr/>
        <a:lstStyle/>
        <a:p>
          <a:endParaRPr lang="en-US"/>
        </a:p>
      </dgm:t>
    </dgm:pt>
    <dgm:pt modelId="{BCD33DA9-F133-DF43-B674-FFF087444531}" type="sibTrans" cxnId="{255CF53A-06C0-6B46-90AB-6BBD18383FF3}">
      <dgm:prSet/>
      <dgm:spPr/>
      <dgm:t>
        <a:bodyPr/>
        <a:lstStyle/>
        <a:p>
          <a:endParaRPr lang="en-US"/>
        </a:p>
      </dgm:t>
    </dgm:pt>
    <dgm:pt modelId="{E1A46E01-B73A-7B4B-9E3D-107E97FA330C}" type="pres">
      <dgm:prSet presAssocID="{CF25A43D-3B21-0F4D-ABEA-ADB962EB4740}" presName="cycle" presStyleCnt="0">
        <dgm:presLayoutVars>
          <dgm:dir/>
          <dgm:resizeHandles val="exact"/>
        </dgm:presLayoutVars>
      </dgm:prSet>
      <dgm:spPr/>
    </dgm:pt>
    <dgm:pt modelId="{90D26958-F97C-CE4F-A7D9-DEA3BBAE6FCA}" type="pres">
      <dgm:prSet presAssocID="{3C452BA9-89F8-4E4C-BE6A-931F466FD057}" presName="node" presStyleLbl="node1" presStyleIdx="0" presStyleCnt="7">
        <dgm:presLayoutVars>
          <dgm:bulletEnabled val="1"/>
        </dgm:presLayoutVars>
      </dgm:prSet>
      <dgm:spPr/>
    </dgm:pt>
    <dgm:pt modelId="{B5CEFE25-4811-3348-8CD8-6422433D6AB8}" type="pres">
      <dgm:prSet presAssocID="{2C82CAB6-47FE-4B42-8E50-EE92B2FEFB58}" presName="sibTrans" presStyleLbl="sibTrans2D1" presStyleIdx="0" presStyleCnt="7"/>
      <dgm:spPr/>
    </dgm:pt>
    <dgm:pt modelId="{A6CA3F0D-9631-8349-8B8A-76C638B81D27}" type="pres">
      <dgm:prSet presAssocID="{2C82CAB6-47FE-4B42-8E50-EE92B2FEFB58}" presName="connectorText" presStyleLbl="sibTrans2D1" presStyleIdx="0" presStyleCnt="7"/>
      <dgm:spPr/>
    </dgm:pt>
    <dgm:pt modelId="{470A3892-DF0D-E942-8E92-427EE43B8163}" type="pres">
      <dgm:prSet presAssocID="{2AB5C565-10B3-FE4B-8D00-183BA6391DC5}" presName="node" presStyleLbl="node1" presStyleIdx="1" presStyleCnt="7">
        <dgm:presLayoutVars>
          <dgm:bulletEnabled val="1"/>
        </dgm:presLayoutVars>
      </dgm:prSet>
      <dgm:spPr/>
    </dgm:pt>
    <dgm:pt modelId="{89599CBC-0394-BD45-8135-7ADDBC581003}" type="pres">
      <dgm:prSet presAssocID="{2CE2B7C7-5AC9-6441-B8F2-5E349C2F8DB1}" presName="sibTrans" presStyleLbl="sibTrans2D1" presStyleIdx="1" presStyleCnt="7"/>
      <dgm:spPr/>
    </dgm:pt>
    <dgm:pt modelId="{B34FB3C7-114E-3F41-AE79-83B86AF51B74}" type="pres">
      <dgm:prSet presAssocID="{2CE2B7C7-5AC9-6441-B8F2-5E349C2F8DB1}" presName="connectorText" presStyleLbl="sibTrans2D1" presStyleIdx="1" presStyleCnt="7"/>
      <dgm:spPr/>
    </dgm:pt>
    <dgm:pt modelId="{AD94858D-7085-CF4B-ACD9-2CB39EA625CA}" type="pres">
      <dgm:prSet presAssocID="{0515510A-03D9-1A4C-97B0-E56D7233287E}" presName="node" presStyleLbl="node1" presStyleIdx="2" presStyleCnt="7">
        <dgm:presLayoutVars>
          <dgm:bulletEnabled val="1"/>
        </dgm:presLayoutVars>
      </dgm:prSet>
      <dgm:spPr/>
    </dgm:pt>
    <dgm:pt modelId="{FA54EDE5-4458-2E4F-B856-DB2697AC59BC}" type="pres">
      <dgm:prSet presAssocID="{619789C0-CBDE-104B-8B5F-AEF7D9C6FEE0}" presName="sibTrans" presStyleLbl="sibTrans2D1" presStyleIdx="2" presStyleCnt="7"/>
      <dgm:spPr/>
    </dgm:pt>
    <dgm:pt modelId="{12205DC5-7B67-5747-9289-5F3CEDB58F4E}" type="pres">
      <dgm:prSet presAssocID="{619789C0-CBDE-104B-8B5F-AEF7D9C6FEE0}" presName="connectorText" presStyleLbl="sibTrans2D1" presStyleIdx="2" presStyleCnt="7"/>
      <dgm:spPr/>
    </dgm:pt>
    <dgm:pt modelId="{B3501615-B192-A441-B0A0-B130AB89EBAC}" type="pres">
      <dgm:prSet presAssocID="{C0B3622E-EAC8-9A4B-B907-B1F501F49EDF}" presName="node" presStyleLbl="node1" presStyleIdx="3" presStyleCnt="7">
        <dgm:presLayoutVars>
          <dgm:bulletEnabled val="1"/>
        </dgm:presLayoutVars>
      </dgm:prSet>
      <dgm:spPr/>
    </dgm:pt>
    <dgm:pt modelId="{6580C07B-A98D-A24A-A8A1-9096013B3440}" type="pres">
      <dgm:prSet presAssocID="{6AFC7313-AB73-244B-8EF0-8FEA4B2FD8C1}" presName="sibTrans" presStyleLbl="sibTrans2D1" presStyleIdx="3" presStyleCnt="7"/>
      <dgm:spPr/>
    </dgm:pt>
    <dgm:pt modelId="{F42C8060-58C3-644C-8A81-A15741CF76AF}" type="pres">
      <dgm:prSet presAssocID="{6AFC7313-AB73-244B-8EF0-8FEA4B2FD8C1}" presName="connectorText" presStyleLbl="sibTrans2D1" presStyleIdx="3" presStyleCnt="7"/>
      <dgm:spPr/>
    </dgm:pt>
    <dgm:pt modelId="{894B2B73-41FF-7B47-B238-6274D4681A4B}" type="pres">
      <dgm:prSet presAssocID="{3FA486DD-6DC9-AC43-B0B6-9E4BE272EEEC}" presName="node" presStyleLbl="node1" presStyleIdx="4" presStyleCnt="7">
        <dgm:presLayoutVars>
          <dgm:bulletEnabled val="1"/>
        </dgm:presLayoutVars>
      </dgm:prSet>
      <dgm:spPr/>
    </dgm:pt>
    <dgm:pt modelId="{267DB1D7-C4EC-A94D-98D4-BCEB1C3C545D}" type="pres">
      <dgm:prSet presAssocID="{9BDBE885-08AB-8143-9D4F-10456A9C2F8E}" presName="sibTrans" presStyleLbl="sibTrans2D1" presStyleIdx="4" presStyleCnt="7"/>
      <dgm:spPr/>
    </dgm:pt>
    <dgm:pt modelId="{91A4716E-B10B-054F-95C1-6CA000F588F8}" type="pres">
      <dgm:prSet presAssocID="{9BDBE885-08AB-8143-9D4F-10456A9C2F8E}" presName="connectorText" presStyleLbl="sibTrans2D1" presStyleIdx="4" presStyleCnt="7"/>
      <dgm:spPr/>
    </dgm:pt>
    <dgm:pt modelId="{85F3BD4A-DA30-F149-8C0C-40ECD968D1C9}" type="pres">
      <dgm:prSet presAssocID="{5823112F-26FC-3141-BE92-689CA7776BC2}" presName="node" presStyleLbl="node1" presStyleIdx="5" presStyleCnt="7">
        <dgm:presLayoutVars>
          <dgm:bulletEnabled val="1"/>
        </dgm:presLayoutVars>
      </dgm:prSet>
      <dgm:spPr/>
    </dgm:pt>
    <dgm:pt modelId="{09100B59-51DB-AE47-B0D9-73FE2910240C}" type="pres">
      <dgm:prSet presAssocID="{BE1398A4-87B6-D64A-BEB3-CFB11CDE83C4}" presName="sibTrans" presStyleLbl="sibTrans2D1" presStyleIdx="5" presStyleCnt="7"/>
      <dgm:spPr/>
    </dgm:pt>
    <dgm:pt modelId="{89AF30A1-3C50-BE43-BFA9-F0627D81B4D3}" type="pres">
      <dgm:prSet presAssocID="{BE1398A4-87B6-D64A-BEB3-CFB11CDE83C4}" presName="connectorText" presStyleLbl="sibTrans2D1" presStyleIdx="5" presStyleCnt="7"/>
      <dgm:spPr/>
    </dgm:pt>
    <dgm:pt modelId="{86F08E52-CE7B-364B-983E-4ED4F081DD29}" type="pres">
      <dgm:prSet presAssocID="{94181D98-F28C-EF4E-BCA2-0F29D82347A3}" presName="node" presStyleLbl="node1" presStyleIdx="6" presStyleCnt="7">
        <dgm:presLayoutVars>
          <dgm:bulletEnabled val="1"/>
        </dgm:presLayoutVars>
      </dgm:prSet>
      <dgm:spPr/>
    </dgm:pt>
    <dgm:pt modelId="{D02716FE-E133-1D42-A4FF-D36DFE9487EC}" type="pres">
      <dgm:prSet presAssocID="{BCD33DA9-F133-DF43-B674-FFF087444531}" presName="sibTrans" presStyleLbl="sibTrans2D1" presStyleIdx="6" presStyleCnt="7"/>
      <dgm:spPr/>
    </dgm:pt>
    <dgm:pt modelId="{D009C1BB-5E6C-8A49-913E-637EB428D428}" type="pres">
      <dgm:prSet presAssocID="{BCD33DA9-F133-DF43-B674-FFF087444531}" presName="connectorText" presStyleLbl="sibTrans2D1" presStyleIdx="6" presStyleCnt="7"/>
      <dgm:spPr/>
    </dgm:pt>
  </dgm:ptLst>
  <dgm:cxnLst>
    <dgm:cxn modelId="{BB837F0D-D17B-4D49-BDE1-46AD34499533}" srcId="{CF25A43D-3B21-0F4D-ABEA-ADB962EB4740}" destId="{C0B3622E-EAC8-9A4B-B907-B1F501F49EDF}" srcOrd="3" destOrd="0" parTransId="{88323C3D-E296-CA4A-AFFD-E7F8DCD263D8}" sibTransId="{6AFC7313-AB73-244B-8EF0-8FEA4B2FD8C1}"/>
    <dgm:cxn modelId="{14CC7414-035B-2344-8F73-615360DEF2AF}" type="presOf" srcId="{BCD33DA9-F133-DF43-B674-FFF087444531}" destId="{D009C1BB-5E6C-8A49-913E-637EB428D428}" srcOrd="1" destOrd="0" presId="urn:microsoft.com/office/officeart/2005/8/layout/cycle2"/>
    <dgm:cxn modelId="{A7036B16-09AC-9441-B8A0-6F767C3A7634}" srcId="{CF25A43D-3B21-0F4D-ABEA-ADB962EB4740}" destId="{3C452BA9-89F8-4E4C-BE6A-931F466FD057}" srcOrd="0" destOrd="0" parTransId="{3965B2A2-30C3-5A4B-B382-157466970337}" sibTransId="{2C82CAB6-47FE-4B42-8E50-EE92B2FEFB58}"/>
    <dgm:cxn modelId="{3715471A-8A15-B54F-A432-E8DA77176CEA}" type="presOf" srcId="{CF25A43D-3B21-0F4D-ABEA-ADB962EB4740}" destId="{E1A46E01-B73A-7B4B-9E3D-107E97FA330C}" srcOrd="0" destOrd="0" presId="urn:microsoft.com/office/officeart/2005/8/layout/cycle2"/>
    <dgm:cxn modelId="{58F30C1C-5342-AE44-BE85-6FA3CA8FC388}" type="presOf" srcId="{2CE2B7C7-5AC9-6441-B8F2-5E349C2F8DB1}" destId="{B34FB3C7-114E-3F41-AE79-83B86AF51B74}" srcOrd="1" destOrd="0" presId="urn:microsoft.com/office/officeart/2005/8/layout/cycle2"/>
    <dgm:cxn modelId="{D86F1825-AE78-DF4C-AD17-08E0539DFA1E}" type="presOf" srcId="{9BDBE885-08AB-8143-9D4F-10456A9C2F8E}" destId="{267DB1D7-C4EC-A94D-98D4-BCEB1C3C545D}" srcOrd="0" destOrd="0" presId="urn:microsoft.com/office/officeart/2005/8/layout/cycle2"/>
    <dgm:cxn modelId="{79252D2C-D177-9745-AF6A-8AFDD2B7FC4A}" type="presOf" srcId="{6AFC7313-AB73-244B-8EF0-8FEA4B2FD8C1}" destId="{F42C8060-58C3-644C-8A81-A15741CF76AF}" srcOrd="1" destOrd="0" presId="urn:microsoft.com/office/officeart/2005/8/layout/cycle2"/>
    <dgm:cxn modelId="{255CF53A-06C0-6B46-90AB-6BBD18383FF3}" srcId="{CF25A43D-3B21-0F4D-ABEA-ADB962EB4740}" destId="{94181D98-F28C-EF4E-BCA2-0F29D82347A3}" srcOrd="6" destOrd="0" parTransId="{720E7807-4635-9046-8E14-9306948D067A}" sibTransId="{BCD33DA9-F133-DF43-B674-FFF087444531}"/>
    <dgm:cxn modelId="{D3869265-E7BB-D34F-89C0-A5D8406DD3AA}" type="presOf" srcId="{2C82CAB6-47FE-4B42-8E50-EE92B2FEFB58}" destId="{A6CA3F0D-9631-8349-8B8A-76C638B81D27}" srcOrd="1" destOrd="0" presId="urn:microsoft.com/office/officeart/2005/8/layout/cycle2"/>
    <dgm:cxn modelId="{76622F49-41B3-6942-8D5D-B8FFB679ABDA}" srcId="{CF25A43D-3B21-0F4D-ABEA-ADB962EB4740}" destId="{5823112F-26FC-3141-BE92-689CA7776BC2}" srcOrd="5" destOrd="0" parTransId="{84891B0D-21C3-7043-B167-8780E32D3770}" sibTransId="{BE1398A4-87B6-D64A-BEB3-CFB11CDE83C4}"/>
    <dgm:cxn modelId="{E683E370-2B28-D74C-847C-1CC4F6D7F71C}" srcId="{CF25A43D-3B21-0F4D-ABEA-ADB962EB4740}" destId="{2AB5C565-10B3-FE4B-8D00-183BA6391DC5}" srcOrd="1" destOrd="0" parTransId="{9CFE868C-1BD6-0447-B3A9-C4101B1DB21E}" sibTransId="{2CE2B7C7-5AC9-6441-B8F2-5E349C2F8DB1}"/>
    <dgm:cxn modelId="{278B7858-7B25-A24E-B25E-5F51F2E75D83}" type="presOf" srcId="{2CE2B7C7-5AC9-6441-B8F2-5E349C2F8DB1}" destId="{89599CBC-0394-BD45-8135-7ADDBC581003}" srcOrd="0" destOrd="0" presId="urn:microsoft.com/office/officeart/2005/8/layout/cycle2"/>
    <dgm:cxn modelId="{B6C9F67D-D44B-4149-B3DB-451AB609845C}" type="presOf" srcId="{3C452BA9-89F8-4E4C-BE6A-931F466FD057}" destId="{90D26958-F97C-CE4F-A7D9-DEA3BBAE6FCA}" srcOrd="0" destOrd="0" presId="urn:microsoft.com/office/officeart/2005/8/layout/cycle2"/>
    <dgm:cxn modelId="{06E2F77F-594E-F24A-BCEA-0EB8C70B12CD}" type="presOf" srcId="{3FA486DD-6DC9-AC43-B0B6-9E4BE272EEEC}" destId="{894B2B73-41FF-7B47-B238-6274D4681A4B}" srcOrd="0" destOrd="0" presId="urn:microsoft.com/office/officeart/2005/8/layout/cycle2"/>
    <dgm:cxn modelId="{EC279881-0CBF-D54C-B161-5219E5F7117A}" type="presOf" srcId="{BE1398A4-87B6-D64A-BEB3-CFB11CDE83C4}" destId="{89AF30A1-3C50-BE43-BFA9-F0627D81B4D3}" srcOrd="1" destOrd="0" presId="urn:microsoft.com/office/officeart/2005/8/layout/cycle2"/>
    <dgm:cxn modelId="{857D6386-315B-DE42-8B28-0384F618C1CD}" type="presOf" srcId="{94181D98-F28C-EF4E-BCA2-0F29D82347A3}" destId="{86F08E52-CE7B-364B-983E-4ED4F081DD29}" srcOrd="0" destOrd="0" presId="urn:microsoft.com/office/officeart/2005/8/layout/cycle2"/>
    <dgm:cxn modelId="{CE6CE592-AE5E-4B45-A411-3E775936BD0D}" srcId="{CF25A43D-3B21-0F4D-ABEA-ADB962EB4740}" destId="{3FA486DD-6DC9-AC43-B0B6-9E4BE272EEEC}" srcOrd="4" destOrd="0" parTransId="{1A2D95A7-AC80-3C42-8365-A54F2920A496}" sibTransId="{9BDBE885-08AB-8143-9D4F-10456A9C2F8E}"/>
    <dgm:cxn modelId="{F6CA6699-4258-D847-9075-F210636686D1}" type="presOf" srcId="{9BDBE885-08AB-8143-9D4F-10456A9C2F8E}" destId="{91A4716E-B10B-054F-95C1-6CA000F588F8}" srcOrd="1" destOrd="0" presId="urn:microsoft.com/office/officeart/2005/8/layout/cycle2"/>
    <dgm:cxn modelId="{1E91719D-AED7-0F43-9ADC-FA75E7C50582}" type="presOf" srcId="{5823112F-26FC-3141-BE92-689CA7776BC2}" destId="{85F3BD4A-DA30-F149-8C0C-40ECD968D1C9}" srcOrd="0" destOrd="0" presId="urn:microsoft.com/office/officeart/2005/8/layout/cycle2"/>
    <dgm:cxn modelId="{275612A3-D68D-504F-BF8D-E08D553D8FE0}" type="presOf" srcId="{0515510A-03D9-1A4C-97B0-E56D7233287E}" destId="{AD94858D-7085-CF4B-ACD9-2CB39EA625CA}" srcOrd="0" destOrd="0" presId="urn:microsoft.com/office/officeart/2005/8/layout/cycle2"/>
    <dgm:cxn modelId="{A93FE9A4-44A6-CD44-918F-CD51CA38E9C4}" type="presOf" srcId="{619789C0-CBDE-104B-8B5F-AEF7D9C6FEE0}" destId="{12205DC5-7B67-5747-9289-5F3CEDB58F4E}" srcOrd="1" destOrd="0" presId="urn:microsoft.com/office/officeart/2005/8/layout/cycle2"/>
    <dgm:cxn modelId="{7AA030B9-A9BE-F842-90B1-008AFA82BF28}" type="presOf" srcId="{BE1398A4-87B6-D64A-BEB3-CFB11CDE83C4}" destId="{09100B59-51DB-AE47-B0D9-73FE2910240C}" srcOrd="0" destOrd="0" presId="urn:microsoft.com/office/officeart/2005/8/layout/cycle2"/>
    <dgm:cxn modelId="{78103ABB-AE49-5644-A3EC-463F48A5D931}" type="presOf" srcId="{BCD33DA9-F133-DF43-B674-FFF087444531}" destId="{D02716FE-E133-1D42-A4FF-D36DFE9487EC}" srcOrd="0" destOrd="0" presId="urn:microsoft.com/office/officeart/2005/8/layout/cycle2"/>
    <dgm:cxn modelId="{1BDEB2BE-DA49-DC48-B7D2-42BE551517FE}" type="presOf" srcId="{619789C0-CBDE-104B-8B5F-AEF7D9C6FEE0}" destId="{FA54EDE5-4458-2E4F-B856-DB2697AC59BC}" srcOrd="0" destOrd="0" presId="urn:microsoft.com/office/officeart/2005/8/layout/cycle2"/>
    <dgm:cxn modelId="{04CE45C0-3622-7149-B154-37E60A845619}" type="presOf" srcId="{2C82CAB6-47FE-4B42-8E50-EE92B2FEFB58}" destId="{B5CEFE25-4811-3348-8CD8-6422433D6AB8}" srcOrd="0" destOrd="0" presId="urn:microsoft.com/office/officeart/2005/8/layout/cycle2"/>
    <dgm:cxn modelId="{747A14C7-857A-994C-ADA0-6C975DA44A15}" srcId="{CF25A43D-3B21-0F4D-ABEA-ADB962EB4740}" destId="{0515510A-03D9-1A4C-97B0-E56D7233287E}" srcOrd="2" destOrd="0" parTransId="{DAE3FC01-7E2E-994E-81B3-D21C126F6911}" sibTransId="{619789C0-CBDE-104B-8B5F-AEF7D9C6FEE0}"/>
    <dgm:cxn modelId="{7BDCC1C9-C97F-7B4D-82AB-55B8AFC33107}" type="presOf" srcId="{2AB5C565-10B3-FE4B-8D00-183BA6391DC5}" destId="{470A3892-DF0D-E942-8E92-427EE43B8163}" srcOrd="0" destOrd="0" presId="urn:microsoft.com/office/officeart/2005/8/layout/cycle2"/>
    <dgm:cxn modelId="{7DC8B5DB-F71F-2E42-AF40-9243035AC256}" type="presOf" srcId="{6AFC7313-AB73-244B-8EF0-8FEA4B2FD8C1}" destId="{6580C07B-A98D-A24A-A8A1-9096013B3440}" srcOrd="0" destOrd="0" presId="urn:microsoft.com/office/officeart/2005/8/layout/cycle2"/>
    <dgm:cxn modelId="{6282EAF1-1DC3-BC48-BF6E-844AD1A8F2EC}" type="presOf" srcId="{C0B3622E-EAC8-9A4B-B907-B1F501F49EDF}" destId="{B3501615-B192-A441-B0A0-B130AB89EBAC}" srcOrd="0" destOrd="0" presId="urn:microsoft.com/office/officeart/2005/8/layout/cycle2"/>
    <dgm:cxn modelId="{6FEC34CF-F976-1B4D-B9FD-F9A055EEEC80}" type="presParOf" srcId="{E1A46E01-B73A-7B4B-9E3D-107E97FA330C}" destId="{90D26958-F97C-CE4F-A7D9-DEA3BBAE6FCA}" srcOrd="0" destOrd="0" presId="urn:microsoft.com/office/officeart/2005/8/layout/cycle2"/>
    <dgm:cxn modelId="{4026AEE3-C9CB-1C41-9C0C-2805BB154385}" type="presParOf" srcId="{E1A46E01-B73A-7B4B-9E3D-107E97FA330C}" destId="{B5CEFE25-4811-3348-8CD8-6422433D6AB8}" srcOrd="1" destOrd="0" presId="urn:microsoft.com/office/officeart/2005/8/layout/cycle2"/>
    <dgm:cxn modelId="{E95C29FB-A0F8-7242-A729-7CF5A7AADD2C}" type="presParOf" srcId="{B5CEFE25-4811-3348-8CD8-6422433D6AB8}" destId="{A6CA3F0D-9631-8349-8B8A-76C638B81D27}" srcOrd="0" destOrd="0" presId="urn:microsoft.com/office/officeart/2005/8/layout/cycle2"/>
    <dgm:cxn modelId="{9C0562C2-74D5-BF41-95F2-1F922C6A6CDC}" type="presParOf" srcId="{E1A46E01-B73A-7B4B-9E3D-107E97FA330C}" destId="{470A3892-DF0D-E942-8E92-427EE43B8163}" srcOrd="2" destOrd="0" presId="urn:microsoft.com/office/officeart/2005/8/layout/cycle2"/>
    <dgm:cxn modelId="{22F14277-5B87-7745-95CB-9D7B233F646C}" type="presParOf" srcId="{E1A46E01-B73A-7B4B-9E3D-107E97FA330C}" destId="{89599CBC-0394-BD45-8135-7ADDBC581003}" srcOrd="3" destOrd="0" presId="urn:microsoft.com/office/officeart/2005/8/layout/cycle2"/>
    <dgm:cxn modelId="{C7168714-743D-4447-88FD-F552D8D761CA}" type="presParOf" srcId="{89599CBC-0394-BD45-8135-7ADDBC581003}" destId="{B34FB3C7-114E-3F41-AE79-83B86AF51B74}" srcOrd="0" destOrd="0" presId="urn:microsoft.com/office/officeart/2005/8/layout/cycle2"/>
    <dgm:cxn modelId="{11A7A513-AF2C-5848-8E84-B684DC59B159}" type="presParOf" srcId="{E1A46E01-B73A-7B4B-9E3D-107E97FA330C}" destId="{AD94858D-7085-CF4B-ACD9-2CB39EA625CA}" srcOrd="4" destOrd="0" presId="urn:microsoft.com/office/officeart/2005/8/layout/cycle2"/>
    <dgm:cxn modelId="{A4C6B5B6-A498-7341-906F-965960544B7B}" type="presParOf" srcId="{E1A46E01-B73A-7B4B-9E3D-107E97FA330C}" destId="{FA54EDE5-4458-2E4F-B856-DB2697AC59BC}" srcOrd="5" destOrd="0" presId="urn:microsoft.com/office/officeart/2005/8/layout/cycle2"/>
    <dgm:cxn modelId="{D74C2D3F-1945-5E42-9632-BACB292AFCCD}" type="presParOf" srcId="{FA54EDE5-4458-2E4F-B856-DB2697AC59BC}" destId="{12205DC5-7B67-5747-9289-5F3CEDB58F4E}" srcOrd="0" destOrd="0" presId="urn:microsoft.com/office/officeart/2005/8/layout/cycle2"/>
    <dgm:cxn modelId="{7E125D2C-6AA6-364A-B48C-D37B44EB1371}" type="presParOf" srcId="{E1A46E01-B73A-7B4B-9E3D-107E97FA330C}" destId="{B3501615-B192-A441-B0A0-B130AB89EBAC}" srcOrd="6" destOrd="0" presId="urn:microsoft.com/office/officeart/2005/8/layout/cycle2"/>
    <dgm:cxn modelId="{26FC0AF6-108A-174D-8A3D-1724C048C31B}" type="presParOf" srcId="{E1A46E01-B73A-7B4B-9E3D-107E97FA330C}" destId="{6580C07B-A98D-A24A-A8A1-9096013B3440}" srcOrd="7" destOrd="0" presId="urn:microsoft.com/office/officeart/2005/8/layout/cycle2"/>
    <dgm:cxn modelId="{2B2C7722-187F-5F4B-9A0E-1A67BDF9CE63}" type="presParOf" srcId="{6580C07B-A98D-A24A-A8A1-9096013B3440}" destId="{F42C8060-58C3-644C-8A81-A15741CF76AF}" srcOrd="0" destOrd="0" presId="urn:microsoft.com/office/officeart/2005/8/layout/cycle2"/>
    <dgm:cxn modelId="{175DAF60-15A3-5543-B617-6F158F6B36D8}" type="presParOf" srcId="{E1A46E01-B73A-7B4B-9E3D-107E97FA330C}" destId="{894B2B73-41FF-7B47-B238-6274D4681A4B}" srcOrd="8" destOrd="0" presId="urn:microsoft.com/office/officeart/2005/8/layout/cycle2"/>
    <dgm:cxn modelId="{B7C0636C-00D9-FA48-9CC9-6AC8BB05E604}" type="presParOf" srcId="{E1A46E01-B73A-7B4B-9E3D-107E97FA330C}" destId="{267DB1D7-C4EC-A94D-98D4-BCEB1C3C545D}" srcOrd="9" destOrd="0" presId="urn:microsoft.com/office/officeart/2005/8/layout/cycle2"/>
    <dgm:cxn modelId="{8B4B5C04-7BB9-D345-BC70-7411A905213B}" type="presParOf" srcId="{267DB1D7-C4EC-A94D-98D4-BCEB1C3C545D}" destId="{91A4716E-B10B-054F-95C1-6CA000F588F8}" srcOrd="0" destOrd="0" presId="urn:microsoft.com/office/officeart/2005/8/layout/cycle2"/>
    <dgm:cxn modelId="{13D953AA-A884-5C47-9681-B241CD472C80}" type="presParOf" srcId="{E1A46E01-B73A-7B4B-9E3D-107E97FA330C}" destId="{85F3BD4A-DA30-F149-8C0C-40ECD968D1C9}" srcOrd="10" destOrd="0" presId="urn:microsoft.com/office/officeart/2005/8/layout/cycle2"/>
    <dgm:cxn modelId="{8EFF5890-24CB-114E-B6A7-E3A8A3F1EF9A}" type="presParOf" srcId="{E1A46E01-B73A-7B4B-9E3D-107E97FA330C}" destId="{09100B59-51DB-AE47-B0D9-73FE2910240C}" srcOrd="11" destOrd="0" presId="urn:microsoft.com/office/officeart/2005/8/layout/cycle2"/>
    <dgm:cxn modelId="{70D02223-882D-A24B-9746-66ED6714E04D}" type="presParOf" srcId="{09100B59-51DB-AE47-B0D9-73FE2910240C}" destId="{89AF30A1-3C50-BE43-BFA9-F0627D81B4D3}" srcOrd="0" destOrd="0" presId="urn:microsoft.com/office/officeart/2005/8/layout/cycle2"/>
    <dgm:cxn modelId="{C2EA5FFB-52A0-BF45-A168-B6B94C6596FB}" type="presParOf" srcId="{E1A46E01-B73A-7B4B-9E3D-107E97FA330C}" destId="{86F08E52-CE7B-364B-983E-4ED4F081DD29}" srcOrd="12" destOrd="0" presId="urn:microsoft.com/office/officeart/2005/8/layout/cycle2"/>
    <dgm:cxn modelId="{B55E3EA0-7123-0246-AEAA-97385CBA752A}" type="presParOf" srcId="{E1A46E01-B73A-7B4B-9E3D-107E97FA330C}" destId="{D02716FE-E133-1D42-A4FF-D36DFE9487EC}" srcOrd="13" destOrd="0" presId="urn:microsoft.com/office/officeart/2005/8/layout/cycle2"/>
    <dgm:cxn modelId="{FB2FF7CD-2E90-9641-A98A-EF15781C7A7D}" type="presParOf" srcId="{D02716FE-E133-1D42-A4FF-D36DFE9487EC}" destId="{D009C1BB-5E6C-8A49-913E-637EB428D42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26958-F97C-CE4F-A7D9-DEA3BBAE6FCA}">
      <dsp:nvSpPr>
        <dsp:cNvPr id="0" name=""/>
        <dsp:cNvSpPr/>
      </dsp:nvSpPr>
      <dsp:spPr>
        <a:xfrm>
          <a:off x="3111411" y="1739"/>
          <a:ext cx="1160920" cy="1160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 </a:t>
          </a:r>
          <a:r>
            <a:rPr lang="en-US" sz="1300" kern="1200" dirty="0" err="1"/>
            <a:t>SarimaX</a:t>
          </a:r>
          <a:r>
            <a:rPr lang="en-US" sz="1300" kern="1200" dirty="0"/>
            <a:t> with Feature List</a:t>
          </a:r>
        </a:p>
      </dsp:txBody>
      <dsp:txXfrm>
        <a:off x="3281424" y="171752"/>
        <a:ext cx="820894" cy="820894"/>
      </dsp:txXfrm>
    </dsp:sp>
    <dsp:sp modelId="{B5CEFE25-4811-3348-8CD8-6422433D6AB8}">
      <dsp:nvSpPr>
        <dsp:cNvPr id="0" name=""/>
        <dsp:cNvSpPr/>
      </dsp:nvSpPr>
      <dsp:spPr>
        <a:xfrm rot="1542857">
          <a:off x="4315148" y="760880"/>
          <a:ext cx="309118" cy="39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19740" y="819124"/>
        <a:ext cx="216383" cy="235086"/>
      </dsp:txXfrm>
    </dsp:sp>
    <dsp:sp modelId="{470A3892-DF0D-E942-8E92-427EE43B8163}">
      <dsp:nvSpPr>
        <dsp:cNvPr id="0" name=""/>
        <dsp:cNvSpPr/>
      </dsp:nvSpPr>
      <dsp:spPr>
        <a:xfrm>
          <a:off x="4682848" y="758503"/>
          <a:ext cx="1160920" cy="1160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Refine Feature List</a:t>
          </a:r>
        </a:p>
      </dsp:txBody>
      <dsp:txXfrm>
        <a:off x="4852861" y="928516"/>
        <a:ext cx="820894" cy="820894"/>
      </dsp:txXfrm>
    </dsp:sp>
    <dsp:sp modelId="{89599CBC-0394-BD45-8135-7ADDBC581003}">
      <dsp:nvSpPr>
        <dsp:cNvPr id="0" name=""/>
        <dsp:cNvSpPr/>
      </dsp:nvSpPr>
      <dsp:spPr>
        <a:xfrm rot="4628571">
          <a:off x="5300859" y="1984746"/>
          <a:ext cx="309118" cy="39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36909" y="2017903"/>
        <a:ext cx="216383" cy="235086"/>
      </dsp:txXfrm>
    </dsp:sp>
    <dsp:sp modelId="{AD94858D-7085-CF4B-ACD9-2CB39EA625CA}">
      <dsp:nvSpPr>
        <dsp:cNvPr id="0" name=""/>
        <dsp:cNvSpPr/>
      </dsp:nvSpPr>
      <dsp:spPr>
        <a:xfrm>
          <a:off x="5070961" y="2458937"/>
          <a:ext cx="1160920" cy="1160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Train Feature Models</a:t>
          </a:r>
        </a:p>
      </dsp:txBody>
      <dsp:txXfrm>
        <a:off x="5240974" y="2628950"/>
        <a:ext cx="820894" cy="820894"/>
      </dsp:txXfrm>
    </dsp:sp>
    <dsp:sp modelId="{FA54EDE5-4458-2E4F-B856-DB2697AC59BC}">
      <dsp:nvSpPr>
        <dsp:cNvPr id="0" name=""/>
        <dsp:cNvSpPr/>
      </dsp:nvSpPr>
      <dsp:spPr>
        <a:xfrm rot="7714286">
          <a:off x="4958582" y="3518472"/>
          <a:ext cx="309118" cy="39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033859" y="3560582"/>
        <a:ext cx="216383" cy="235086"/>
      </dsp:txXfrm>
    </dsp:sp>
    <dsp:sp modelId="{B3501615-B192-A441-B0A0-B130AB89EBAC}">
      <dsp:nvSpPr>
        <dsp:cNvPr id="0" name=""/>
        <dsp:cNvSpPr/>
      </dsp:nvSpPr>
      <dsp:spPr>
        <a:xfrm>
          <a:off x="3983493" y="3822578"/>
          <a:ext cx="1160920" cy="1160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 Feature Data</a:t>
          </a:r>
        </a:p>
      </dsp:txBody>
      <dsp:txXfrm>
        <a:off x="4153506" y="3992591"/>
        <a:ext cx="820894" cy="820894"/>
      </dsp:txXfrm>
    </dsp:sp>
    <dsp:sp modelId="{6580C07B-A98D-A24A-A8A1-9096013B3440}">
      <dsp:nvSpPr>
        <dsp:cNvPr id="0" name=""/>
        <dsp:cNvSpPr/>
      </dsp:nvSpPr>
      <dsp:spPr>
        <a:xfrm rot="10800000">
          <a:off x="3546061" y="4207133"/>
          <a:ext cx="309118" cy="39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638796" y="4285495"/>
        <a:ext cx="216383" cy="235086"/>
      </dsp:txXfrm>
    </dsp:sp>
    <dsp:sp modelId="{894B2B73-41FF-7B47-B238-6274D4681A4B}">
      <dsp:nvSpPr>
        <dsp:cNvPr id="0" name=""/>
        <dsp:cNvSpPr/>
      </dsp:nvSpPr>
      <dsp:spPr>
        <a:xfrm>
          <a:off x="2239330" y="3822578"/>
          <a:ext cx="1160920" cy="1160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Train </a:t>
          </a:r>
          <a:r>
            <a:rPr lang="en-US" sz="1300" kern="1200" dirty="0" err="1"/>
            <a:t>SarimaX</a:t>
          </a:r>
          <a:r>
            <a:rPr lang="en-US" sz="1300" kern="1200" dirty="0"/>
            <a:t> Model</a:t>
          </a:r>
        </a:p>
      </dsp:txBody>
      <dsp:txXfrm>
        <a:off x="2409343" y="3992591"/>
        <a:ext cx="820894" cy="820894"/>
      </dsp:txXfrm>
    </dsp:sp>
    <dsp:sp modelId="{267DB1D7-C4EC-A94D-98D4-BCEB1C3C545D}">
      <dsp:nvSpPr>
        <dsp:cNvPr id="0" name=""/>
        <dsp:cNvSpPr/>
      </dsp:nvSpPr>
      <dsp:spPr>
        <a:xfrm rot="13885714">
          <a:off x="2126951" y="3532152"/>
          <a:ext cx="309118" cy="39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202228" y="3646766"/>
        <a:ext cx="216383" cy="235086"/>
      </dsp:txXfrm>
    </dsp:sp>
    <dsp:sp modelId="{85F3BD4A-DA30-F149-8C0C-40ECD968D1C9}">
      <dsp:nvSpPr>
        <dsp:cNvPr id="0" name=""/>
        <dsp:cNvSpPr/>
      </dsp:nvSpPr>
      <dsp:spPr>
        <a:xfrm>
          <a:off x="1151862" y="2458937"/>
          <a:ext cx="1160920" cy="1160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 Results</a:t>
          </a:r>
        </a:p>
      </dsp:txBody>
      <dsp:txXfrm>
        <a:off x="1321875" y="2628950"/>
        <a:ext cx="820894" cy="820894"/>
      </dsp:txXfrm>
    </dsp:sp>
    <dsp:sp modelId="{09100B59-51DB-AE47-B0D9-73FE2910240C}">
      <dsp:nvSpPr>
        <dsp:cNvPr id="0" name=""/>
        <dsp:cNvSpPr/>
      </dsp:nvSpPr>
      <dsp:spPr>
        <a:xfrm rot="16971429">
          <a:off x="1769872" y="2001804"/>
          <a:ext cx="309118" cy="39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05922" y="2125371"/>
        <a:ext cx="216383" cy="235086"/>
      </dsp:txXfrm>
    </dsp:sp>
    <dsp:sp modelId="{86F08E52-CE7B-364B-983E-4ED4F081DD29}">
      <dsp:nvSpPr>
        <dsp:cNvPr id="0" name=""/>
        <dsp:cNvSpPr/>
      </dsp:nvSpPr>
      <dsp:spPr>
        <a:xfrm>
          <a:off x="1539974" y="758503"/>
          <a:ext cx="1160920" cy="1160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Hope for the Best</a:t>
          </a:r>
        </a:p>
      </dsp:txBody>
      <dsp:txXfrm>
        <a:off x="1709987" y="928516"/>
        <a:ext cx="820894" cy="820894"/>
      </dsp:txXfrm>
    </dsp:sp>
    <dsp:sp modelId="{D02716FE-E133-1D42-A4FF-D36DFE9487EC}">
      <dsp:nvSpPr>
        <dsp:cNvPr id="0" name=""/>
        <dsp:cNvSpPr/>
      </dsp:nvSpPr>
      <dsp:spPr>
        <a:xfrm rot="20057143">
          <a:off x="2743712" y="768472"/>
          <a:ext cx="309118" cy="39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48304" y="866952"/>
        <a:ext cx="216383" cy="235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D4C0-0D2B-064D-9E3C-B136663F6C5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CB4C3-8FED-6E45-B222-A147DBD2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8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Sept 2014 – August 2016 – training</a:t>
            </a:r>
          </a:p>
          <a:p>
            <a:r>
              <a:rPr lang="en-US" dirty="0"/>
              <a:t>Nov 2022 – Dec 2022 – observed (used for scoring)</a:t>
            </a:r>
          </a:p>
          <a:p>
            <a:r>
              <a:rPr lang="en-US" dirty="0"/>
              <a:t>Yellow is 4 week phase shift</a:t>
            </a:r>
          </a:p>
          <a:p>
            <a:r>
              <a:rPr lang="en-US" dirty="0">
                <a:cs typeface="Calibri" panose="020F0502020204030204"/>
              </a:rPr>
              <a:t>Note assertion of the model of the upward trend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CB4C3-8FED-6E45-B222-A147DBD2F8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6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As we look years in the future, highly likely that we are "out of phase" and the cycle is off week(s)</a:t>
            </a:r>
          </a:p>
          <a:p>
            <a:r>
              <a:rPr lang="en-US" dirty="0">
                <a:cs typeface="Calibri"/>
              </a:rPr>
              <a:t>Note the descending prediction looks "off" by 4 weeks compared to observed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CB4C3-8FED-6E45-B222-A147DBD2F8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7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At least the model is fairly confident in the rising wind 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CB4C3-8FED-6E45-B222-A147DBD2F8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46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Several models select this feature... note the low confidence in the future on actual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CB4C3-8FED-6E45-B222-A147DBD2F8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6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prediction is adjusted to account for exogenous features... this example did not try to realign with the week shifting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CB4C3-8FED-6E45-B222-A147DBD2F8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C972-FE89-76FB-34F3-CC1B71129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D62B6-03E8-9C6C-88B6-AE848BE82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09AF7-DC61-375A-64B9-51414EB9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46CD-F26B-E9FB-9546-73CAE453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B780-4D41-20E4-8F81-0091612B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7661-7912-6B64-F9EA-2777DFC4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D3CC9-EF2C-D165-44AE-DF481454D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530F4-8956-A8AD-2235-2C2E7A51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DFB5-2D9E-7429-4F71-B66F5D75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C482-1CFC-9196-4F12-A64DDBF2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25A2-6826-706F-A5FE-DD1F5CAE7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9961E-7C90-5D1A-72D8-622EA7098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A22B-A387-02A3-97F9-188B16D5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D7BB-036E-A990-31BD-5CACFFB0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8A89-6AD0-683B-FEE3-AF4F6DE3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07D2-18CD-7FE8-B005-53D2EEE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DD3B-7811-DB22-8C0F-E5646F61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52FB-74E7-4417-71D2-FB2A6700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4E66-0CA6-732D-7165-CA6DC89B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E2CB-79DF-9D3A-9122-060E318D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273E-5017-6B7E-453E-830EDB5E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EB6A8-686A-DA10-213E-0CB52211E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9265-08E7-6918-92F3-DC02DA47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C568-8B35-C71C-83D2-0563D636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BFDF-A1CB-E8CA-6691-442DEED4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9516-AC3E-8C8B-D9A4-08D4C67F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9FA2-26DE-B230-C3AA-A81EC07DE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38D67-BF09-9C98-2509-7A95AB81E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76B7-91AD-37A8-BEDD-FF64A7CA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EDF54-2AB9-2D9D-A31D-68712DC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0FD13-F1D5-8578-0DAC-D81FC73A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E9D6-6FC4-AD42-7C1A-4E68F11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F3502-946E-EDDE-A57A-B3C06D3F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986C3-A251-42E8-67C5-147EE448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E2B71-83C6-E2BD-4F0C-A6AAD1C17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DDC20-6E50-D8D0-C0BD-856CEAA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D146F-941B-B167-EA1A-D502604A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6572B-A841-BC0B-5441-E2CED766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828C5-C2F0-9375-EDBE-A74885F9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F6F0-05AB-E907-19DA-A36945B3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C7F3C-5121-1E8E-777A-8B0C1C0C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1650B-2D1D-A0B7-6D10-5009CE15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144A6-ADF8-95F7-3EF2-AD3C6F71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2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CCA6A-E9B8-1FEC-D530-131F011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460A8-D05F-EB00-B389-05FEA9A9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18161-6027-2397-28BD-C8825AF3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FE37-A4D4-26B9-BECF-2680C3DE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13FA-E423-4B9A-D556-1AFDB8C0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0BFD3-CF44-0452-C346-86C5F5462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2F588-C01D-9BB4-849F-2E3A2D3D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A1AF5-12C8-1996-3133-40D179C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0D112-5FE2-CE44-F2CD-FC337222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0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1028-7ED6-0CF3-6336-54B53C69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4DDB4-4235-3D2E-9107-2D7E98132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92348-4195-BEED-2F1C-A7C704381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D38F0-DC36-B819-CFF4-DB3F13FB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3678-52CC-DD56-7912-2DB43448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B959-4D4B-68A6-7FB7-96E85225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A701F-7A85-17A2-2AA2-2B08E40D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C2A8C-4F9B-1CE4-8DD5-C6F85952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C6E2-45A1-700E-A9BB-D445CDADB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8E2C-2EFE-ED4A-B6EE-10C964752D5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2E6F-0D39-5BDE-6D2E-8A2F01A2D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C95F2-9E3D-803C-D7F9-975B7852B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729B-775D-084E-A0D4-9A9D3610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widsdatathon202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377F-206E-D831-9C81-9480E1BD1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 err="1"/>
              <a:t>WiDS</a:t>
            </a:r>
            <a:r>
              <a:rPr lang="en-US" dirty="0"/>
              <a:t> </a:t>
            </a:r>
            <a:r>
              <a:rPr lang="en-US" dirty="0" err="1"/>
              <a:t>Datathon</a:t>
            </a:r>
            <a:r>
              <a:rPr lang="en-US" dirty="0"/>
              <a:t>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B6D2B-F598-ECAF-3085-B03B68065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238" y="4076802"/>
            <a:ext cx="6158038" cy="153458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>
                <a:hlinkClick r:id="rId2"/>
              </a:rPr>
              <a:t>https://www.kaggle.com/competitions/widsdatathon2023</a:t>
            </a:r>
            <a:endParaRPr lang="en-US" sz="1800" dirty="0"/>
          </a:p>
          <a:p>
            <a:r>
              <a:rPr lang="en-US" sz="1800" dirty="0"/>
              <a:t>#</a:t>
            </a:r>
            <a:r>
              <a:rPr lang="en-US" sz="1800" dirty="0" err="1"/>
              <a:t>wids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25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8B97D-57E2-03EC-F958-32585798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and Exogeneous Features Significance 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ACD9-76EF-C9F7-7D04-58DA33B1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09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changed relevant features:</a:t>
            </a:r>
          </a:p>
          <a:p>
            <a:r>
              <a:rPr lang="en-US" b="1" dirty="0"/>
              <a:t>4 significant</a:t>
            </a:r>
          </a:p>
          <a:p>
            <a:r>
              <a:rPr lang="en-US" b="1" dirty="0"/>
              <a:t>6 not significant</a:t>
            </a:r>
          </a:p>
          <a:p>
            <a:pPr marL="0" indent="0">
              <a:buNone/>
            </a:pPr>
            <a:r>
              <a:rPr lang="en-US" dirty="0"/>
              <a:t>Dropping / adding features will also change significance of other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18C91-5953-694B-54D5-AC15D789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214" y="1591878"/>
            <a:ext cx="7524782" cy="4422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95601D-E9CB-E662-8157-D498009BC377}"/>
              </a:ext>
            </a:extLst>
          </p:cNvPr>
          <p:cNvSpPr/>
          <p:nvPr/>
        </p:nvSpPr>
        <p:spPr>
          <a:xfrm>
            <a:off x="10402125" y="3429000"/>
            <a:ext cx="705909" cy="27479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8C2CD-FB8D-6494-AACB-26BA36280E9A}"/>
              </a:ext>
            </a:extLst>
          </p:cNvPr>
          <p:cNvSpPr/>
          <p:nvPr/>
        </p:nvSpPr>
        <p:spPr>
          <a:xfrm>
            <a:off x="4448908" y="2106978"/>
            <a:ext cx="4279343" cy="36366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8B97D-57E2-03EC-F958-32585798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Parameters for </a:t>
            </a:r>
            <a:r>
              <a:rPr lang="en-US" dirty="0" err="1"/>
              <a:t>SarimaX</a:t>
            </a:r>
            <a:r>
              <a:rPr lang="en-US" dirty="0"/>
              <a:t> influence weight of exogenous variables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874475-79D0-0C3B-47CA-49D08F55C26E}"/>
              </a:ext>
            </a:extLst>
          </p:cNvPr>
          <p:cNvSpPr txBox="1">
            <a:spLocks/>
          </p:cNvSpPr>
          <p:nvPr/>
        </p:nvSpPr>
        <p:spPr>
          <a:xfrm>
            <a:off x="763589" y="200736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Orders: (0,0,2) – (1,1,0,52)</a:t>
            </a:r>
          </a:p>
          <a:p>
            <a:r>
              <a:rPr lang="en-US" dirty="0"/>
              <a:t>Highest impact: wind-hgt-850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A5EC9-4DEE-ED07-D84F-82F0C456DE72}"/>
              </a:ext>
            </a:extLst>
          </p:cNvPr>
          <p:cNvSpPr txBox="1">
            <a:spLocks/>
          </p:cNvSpPr>
          <p:nvPr/>
        </p:nvSpPr>
        <p:spPr>
          <a:xfrm>
            <a:off x="6526541" y="2043338"/>
            <a:ext cx="5183188" cy="8239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Orders: (0,0,1) – (2,0,1,52)</a:t>
            </a:r>
          </a:p>
          <a:p>
            <a:r>
              <a:rPr lang="en-US"/>
              <a:t>Highest impact: 2wprior</a:t>
            </a:r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A3286E4A-0F21-E15E-10E6-A1D934A2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5" y="3132675"/>
            <a:ext cx="5695020" cy="2916564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A6FDDB79-1997-B262-6D4D-DCBE727F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2" y="3132675"/>
            <a:ext cx="5666705" cy="29165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4A6D3B-24C9-A75D-60CE-389DCFD400B8}"/>
              </a:ext>
            </a:extLst>
          </p:cNvPr>
          <p:cNvSpPr/>
          <p:nvPr/>
        </p:nvSpPr>
        <p:spPr>
          <a:xfrm>
            <a:off x="2597426" y="4590957"/>
            <a:ext cx="708139" cy="8183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06FF6-D06D-2BC9-E6B6-66508045FCB4}"/>
              </a:ext>
            </a:extLst>
          </p:cNvPr>
          <p:cNvSpPr/>
          <p:nvPr/>
        </p:nvSpPr>
        <p:spPr>
          <a:xfrm>
            <a:off x="8573683" y="4501409"/>
            <a:ext cx="708139" cy="8183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4E765-0FD3-8271-66C1-2EA1EC1AE20F}"/>
              </a:ext>
            </a:extLst>
          </p:cNvPr>
          <p:cNvSpPr/>
          <p:nvPr/>
        </p:nvSpPr>
        <p:spPr>
          <a:xfrm>
            <a:off x="5280085" y="3635297"/>
            <a:ext cx="708139" cy="34568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15652-4025-3716-E7A4-BB061B757CDB}"/>
              </a:ext>
            </a:extLst>
          </p:cNvPr>
          <p:cNvSpPr/>
          <p:nvPr/>
        </p:nvSpPr>
        <p:spPr>
          <a:xfrm>
            <a:off x="11242969" y="3583484"/>
            <a:ext cx="708139" cy="34568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3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C6179-C394-86E9-251C-C9760731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2wk Prior: Training + Forecasting + Observed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0E5C18-EBAB-38FD-FFD5-28A024465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171" y="1632515"/>
            <a:ext cx="9311268" cy="51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1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C6179-C394-86E9-251C-C9760731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2wk Prior: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maybe it is out of phase?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384F8F-54D8-16CE-4A3B-DDD204D79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2515" y="943178"/>
            <a:ext cx="7173364" cy="494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C0A5C-293C-900F-4CB8-0C06BABC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Confident in its wind prediction?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5AF56B-6019-6BAE-EAB9-F4B0EE064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8420" y="880946"/>
            <a:ext cx="7149596" cy="48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C0A5C-293C-900F-4CB8-0C06BABC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14" y="1967266"/>
            <a:ext cx="295990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 so confident on sea ice concentration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352A41-D84B-B238-DCFE-DE805DF1C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5815" y="1017047"/>
            <a:ext cx="7182735" cy="49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1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C0A5C-293C-900F-4CB8-0C06BABC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190" y="955672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 for Location 0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A82B9-5909-64CD-8018-9F4639B44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345" y="793800"/>
            <a:ext cx="7815018" cy="537282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DB4ECB6-1991-17C0-654C-BE47EBADBBF2}"/>
              </a:ext>
            </a:extLst>
          </p:cNvPr>
          <p:cNvSpPr/>
          <p:nvPr/>
        </p:nvSpPr>
        <p:spPr>
          <a:xfrm>
            <a:off x="7632715" y="2297265"/>
            <a:ext cx="562708" cy="15164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B0A07-8B39-3872-B121-0A0FE1C7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Process Flow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7724E2-8C5B-50F7-64E0-65264592E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95647"/>
              </p:ext>
            </p:extLst>
          </p:nvPr>
        </p:nvGraphicFramePr>
        <p:xfrm>
          <a:off x="555710" y="1507636"/>
          <a:ext cx="7383744" cy="4985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66954-EE08-8946-0CE2-9CDF5722871A}"/>
              </a:ext>
            </a:extLst>
          </p:cNvPr>
          <p:cNvSpPr txBox="1">
            <a:spLocks/>
          </p:cNvSpPr>
          <p:nvPr/>
        </p:nvSpPr>
        <p:spPr>
          <a:xfrm>
            <a:off x="7326809" y="2158755"/>
            <a:ext cx="4246992" cy="3459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Landed on weekly model (m=52)</a:t>
            </a:r>
          </a:p>
          <a:p>
            <a:r>
              <a:rPr lang="en-US" sz="2400" dirty="0"/>
              <a:t>Training / Predicting occurred on each of the 514 Locations</a:t>
            </a:r>
          </a:p>
          <a:p>
            <a:r>
              <a:rPr lang="en-US" sz="2400" dirty="0"/>
              <a:t>Model used to select features used for </a:t>
            </a:r>
            <a:r>
              <a:rPr lang="en-US" sz="2400" dirty="0" err="1"/>
              <a:t>SarimaX</a:t>
            </a:r>
            <a:r>
              <a:rPr lang="en-US" sz="2400" dirty="0"/>
              <a:t> training and prediction per location</a:t>
            </a:r>
          </a:p>
          <a:p>
            <a:r>
              <a:rPr lang="en-US" sz="2400" dirty="0"/>
              <a:t>Combination of features and model orders almost infinite</a:t>
            </a:r>
          </a:p>
          <a:p>
            <a:r>
              <a:rPr lang="en-US" sz="2400" dirty="0"/>
              <a:t>Should have instantiated a better pipeline for iterations</a:t>
            </a:r>
          </a:p>
        </p:txBody>
      </p:sp>
    </p:spTree>
    <p:extLst>
      <p:ext uri="{BB962C8B-B14F-4D97-AF65-F5344CB8AC3E}">
        <p14:creationId xmlns:p14="http://schemas.microsoft.com/office/powerpoint/2010/main" val="44914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31876-79B0-7358-2059-0285FB1B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 err="1"/>
              <a:t>SarimaX</a:t>
            </a:r>
            <a:r>
              <a:rPr lang="en-US" dirty="0"/>
              <a:t> – Take Aways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C161-2547-6D1E-95CA-D2AFB3DF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56" y="1792414"/>
            <a:ext cx="6145603" cy="47707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auto_arima</a:t>
            </a:r>
            <a:r>
              <a:rPr lang="en-US" dirty="0"/>
              <a:t> and your own </a:t>
            </a:r>
            <a:r>
              <a:rPr lang="en-US" i="1" dirty="0"/>
              <a:t>grid search</a:t>
            </a:r>
            <a:r>
              <a:rPr lang="en-US" dirty="0"/>
              <a:t> with caution</a:t>
            </a:r>
          </a:p>
          <a:p>
            <a:pPr lvl="1"/>
            <a:r>
              <a:rPr lang="en-US" dirty="0"/>
              <a:t>Model is invalid with BIC of:</a:t>
            </a:r>
          </a:p>
          <a:p>
            <a:pPr lvl="2"/>
            <a:r>
              <a:rPr lang="en-US" dirty="0"/>
              <a:t>-inf or Nan</a:t>
            </a:r>
          </a:p>
          <a:p>
            <a:pPr lvl="1"/>
            <a:r>
              <a:rPr lang="en-US" dirty="0"/>
              <a:t>Nearly identical models should be tried (vs best score only) </a:t>
            </a:r>
          </a:p>
          <a:p>
            <a:pPr lvl="1"/>
            <a:r>
              <a:rPr lang="en-US" dirty="0"/>
              <a:t>Add a check for reasonable prediction</a:t>
            </a:r>
          </a:p>
          <a:p>
            <a:pPr lvl="1"/>
            <a:r>
              <a:rPr lang="en-US" dirty="0">
                <a:cs typeface="Calibri"/>
              </a:rPr>
              <a:t>Issues with exogenous variables on </a:t>
            </a:r>
            <a:r>
              <a:rPr lang="en-US" dirty="0" err="1">
                <a:cs typeface="Calibri"/>
              </a:rPr>
              <a:t>auto_arima</a:t>
            </a:r>
            <a:endParaRPr lang="en-US" dirty="0" err="1"/>
          </a:p>
          <a:p>
            <a:r>
              <a:rPr lang="en-US" dirty="0"/>
              <a:t>Exogenous variables are valuable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Sarima = 13.7 </a:t>
            </a:r>
          </a:p>
          <a:p>
            <a:pPr lvl="1"/>
            <a:r>
              <a:rPr lang="en-US" dirty="0"/>
              <a:t>Typical </a:t>
            </a:r>
            <a:r>
              <a:rPr lang="en-US" dirty="0" err="1"/>
              <a:t>SarimaX</a:t>
            </a:r>
            <a:r>
              <a:rPr lang="en-US" dirty="0"/>
              <a:t> = 2.9 to 3.8</a:t>
            </a:r>
          </a:p>
          <a:p>
            <a:pPr lvl="1"/>
            <a:r>
              <a:rPr lang="en-US" dirty="0"/>
              <a:t>Miracles = 1.33 / 1.28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44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16E2B-C535-00DB-F94A-4C45B22C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Best practices we didn’t practice ;)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8E0E92-8F02-A732-EC99-D0DC0E5D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10" y="2504038"/>
            <a:ext cx="10515600" cy="419878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Using a too many features which were highly correlated with each other (Cat Boost)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Leaving data “in time order” when doing train-test splits (for tree-based algorithms)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Some of us did better than others recording the hyperparameters for the runs ;o)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DDAC9-897C-342C-E91C-F508526D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8" y="4876955"/>
            <a:ext cx="9920605" cy="1095131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0E7BEE9-EEE6-19A1-3325-335EBD3F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88" y="3693675"/>
            <a:ext cx="9707879" cy="9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1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DEEC3-8A25-4FF6-25CF-27B355F1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 tips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F6E2-4382-6617-8BF3-2D1B98BB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Browse through the </a:t>
            </a:r>
            <a:r>
              <a:rPr lang="en-US" sz="2400" dirty="0" err="1"/>
              <a:t>Datathon</a:t>
            </a:r>
            <a:r>
              <a:rPr lang="en-US" sz="2400" dirty="0"/>
              <a:t> specific tutorials before it starts</a:t>
            </a:r>
          </a:p>
          <a:p>
            <a:r>
              <a:rPr lang="en-US" sz="2400" dirty="0"/>
              <a:t>Check the Discussion and Code tabs early on</a:t>
            </a:r>
          </a:p>
          <a:p>
            <a:r>
              <a:rPr lang="en-US" sz="2400" dirty="0"/>
              <a:t>Check to make sure your training data looks the same as test data</a:t>
            </a:r>
          </a:p>
          <a:p>
            <a:pPr lvl="1"/>
            <a:r>
              <a:rPr lang="en-US" dirty="0"/>
              <a:t>This year the test data had some rounding issue preventing some latitude and longitude from matching matching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5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16E2B-C535-00DB-F94A-4C45B22C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Destination – Rank 22/697 </a:t>
            </a:r>
            <a:r>
              <a:rPr lang="en-US" sz="5400" b="1" dirty="0">
                <a:solidFill>
                  <a:srgbClr val="FFFFFF"/>
                </a:solidFill>
              </a:rPr>
              <a:t>Top 3%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40B3-08D5-AAEF-E5D0-759EFE93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792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T-5 Days….  Best RMSE by approach (individually ranking ~350 – 50 percentile)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SarimaX</a:t>
            </a:r>
            <a:r>
              <a:rPr lang="en-US" sz="2000" dirty="0"/>
              <a:t> – 1.284 (predicted highest temperatures)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CatBoost</a:t>
            </a:r>
            <a:r>
              <a:rPr lang="en-US" sz="2000" dirty="0"/>
              <a:t> – 1.135 (predicted lowest temperatures)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XGB – 1.412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Ensemble Model – weighted average for values from above</a:t>
            </a:r>
          </a:p>
          <a:p>
            <a:r>
              <a:rPr lang="en-US" sz="2000" dirty="0"/>
              <a:t>45 / 35 / 20</a:t>
            </a:r>
          </a:p>
          <a:p>
            <a:pPr marL="0" indent="0">
              <a:buNone/>
            </a:pPr>
            <a:r>
              <a:rPr lang="en-US" sz="2000" dirty="0"/>
              <a:t>Final Score / Ranking</a:t>
            </a:r>
          </a:p>
          <a:p>
            <a:r>
              <a:rPr lang="en-US" sz="2000" dirty="0"/>
              <a:t>0.727 (Public - data provided during the contest duration = 50% of data)</a:t>
            </a:r>
          </a:p>
          <a:p>
            <a:r>
              <a:rPr lang="en-US" sz="2000" b="1" dirty="0"/>
              <a:t>0.718 (Private – final scoring)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0000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7F193-FBDD-8CA2-EB51-CA8F58D6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07" y="1064560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Special Challenges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Your task is to predict the arithmetic mean of the maximum and minimum temperature over the next 14 days, for each location (514) and start date.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EE21-62C2-9788-F827-B37C1774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698045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</a:rPr>
              <a:t>So many features (274) with many very highly correlated with each other.</a:t>
            </a:r>
          </a:p>
          <a:p>
            <a:r>
              <a:rPr lang="en-US" sz="2000" dirty="0">
                <a:effectLst/>
              </a:rPr>
              <a:t>No actuals for historical data - we are forecasting based on forecasts, and “averages of averages” of forecasts.</a:t>
            </a:r>
            <a:endParaRPr lang="en-US" sz="2000" dirty="0">
              <a:effectLst/>
              <a:cs typeface="Calibri"/>
            </a:endParaRPr>
          </a:p>
          <a:p>
            <a:r>
              <a:rPr lang="en-US" sz="2000" dirty="0"/>
              <a:t>Relatively speaking small duration of training data. </a:t>
            </a:r>
            <a:endParaRPr lang="en-US" sz="2000" dirty="0">
              <a:effectLst/>
              <a:cs typeface="Calibri"/>
            </a:endParaRPr>
          </a:p>
          <a:p>
            <a:r>
              <a:rPr lang="en-US" sz="2000" dirty="0">
                <a:effectLst/>
              </a:rPr>
              <a:t>There is a long gap in when training period ends and test hold out starts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effectLst/>
              </a:rPr>
              <a:t>Training:</a:t>
            </a:r>
            <a:r>
              <a:rPr lang="en-US" sz="2000" dirty="0"/>
              <a:t> </a:t>
            </a:r>
            <a:r>
              <a:rPr lang="en-US" sz="2000" dirty="0">
                <a:effectLst/>
              </a:rPr>
              <a:t> Sept 2014 - Aug 2016</a:t>
            </a:r>
            <a:endParaRPr lang="en-US" sz="2000" dirty="0">
              <a:effectLst/>
              <a:cs typeface="Calibri"/>
            </a:endParaRPr>
          </a:p>
          <a:p>
            <a:pPr lvl="1"/>
            <a:r>
              <a:rPr lang="en-US" sz="2000" dirty="0">
                <a:effectLst/>
              </a:rPr>
              <a:t>Scoring:</a:t>
            </a:r>
            <a:r>
              <a:rPr lang="en-US" sz="2000" dirty="0"/>
              <a:t> </a:t>
            </a:r>
            <a:r>
              <a:rPr lang="en-US" sz="2000" dirty="0">
                <a:effectLst/>
              </a:rPr>
              <a:t> Nov 2022 – Dec 2022 (5+ years later)</a:t>
            </a:r>
            <a:endParaRPr lang="en-US" sz="2000" dirty="0">
              <a:effectLst/>
              <a:cs typeface="Calibri"/>
            </a:endParaRPr>
          </a:p>
          <a:p>
            <a:r>
              <a:rPr lang="en-US" sz="2000" dirty="0"/>
              <a:t>Not sure what to do with location…leave </a:t>
            </a:r>
            <a:r>
              <a:rPr lang="en-US" sz="2000" dirty="0" err="1"/>
              <a:t>lat</a:t>
            </a:r>
            <a:r>
              <a:rPr lang="en-US" sz="2000" dirty="0"/>
              <a:t> and </a:t>
            </a:r>
            <a:r>
              <a:rPr lang="en-US" sz="2000" dirty="0" err="1"/>
              <a:t>lon</a:t>
            </a:r>
            <a:r>
              <a:rPr lang="en-US" sz="2000" dirty="0"/>
              <a:t>? Convert to categorical? Train model per location?</a:t>
            </a:r>
            <a:endParaRPr lang="en-US" sz="2000" dirty="0">
              <a:effectLst/>
              <a:cs typeface="Calibri"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912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16E2B-C535-00DB-F94A-4C45B22C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The Journey Begins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40B3-08D5-AAEF-E5D0-759EFE93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72" y="2347414"/>
            <a:ext cx="10515600" cy="4012926"/>
          </a:xfrm>
        </p:spPr>
        <p:txBody>
          <a:bodyPr>
            <a:normAutofit/>
          </a:bodyPr>
          <a:lstStyle/>
          <a:p>
            <a:r>
              <a:rPr lang="en-US" sz="1800" dirty="0"/>
              <a:t>Started with feature analysis and used Random Forest just to get a baseline and idea on feature importance.  Various other Boosted Trees gave same performance or worse. (RMSE 1.701)</a:t>
            </a:r>
          </a:p>
          <a:p>
            <a:r>
              <a:rPr lang="en-US" sz="1800" dirty="0" err="1"/>
              <a:t>CatBoostRegressor</a:t>
            </a:r>
            <a:r>
              <a:rPr lang="en-US" sz="1800" dirty="0"/>
              <a:t> (1.332)</a:t>
            </a:r>
          </a:p>
          <a:p>
            <a:pPr lvl="1"/>
            <a:r>
              <a:rPr lang="en-US" sz="1800" dirty="0"/>
              <a:t>Really fast training, good defaults</a:t>
            </a:r>
          </a:p>
          <a:p>
            <a:pPr lvl="1"/>
            <a:r>
              <a:rPr lang="en-US" sz="1800" dirty="0"/>
              <a:t>Seemed to like all the variables!?!</a:t>
            </a:r>
          </a:p>
          <a:p>
            <a:pPr lvl="1"/>
            <a:r>
              <a:rPr lang="en-US" sz="1800" dirty="0"/>
              <a:t>Preferred all locations together, with location as a categorical variable</a:t>
            </a:r>
          </a:p>
          <a:p>
            <a:r>
              <a:rPr lang="en-US" sz="1800" dirty="0"/>
              <a:t>More feature engineering, and parameter tuning  (1.135)</a:t>
            </a:r>
          </a:p>
          <a:p>
            <a:pPr lvl="1"/>
            <a:r>
              <a:rPr lang="en-US" sz="1800" dirty="0"/>
              <a:t>0.376 local RMSE on test split</a:t>
            </a:r>
          </a:p>
          <a:p>
            <a:pPr lvl="1"/>
            <a:r>
              <a:rPr lang="en-US" sz="1800" dirty="0"/>
              <a:t>Hyperparameters = {'iterations': 3000, '</a:t>
            </a:r>
            <a:r>
              <a:rPr lang="en-US" sz="1800" dirty="0" err="1"/>
              <a:t>learning_rate</a:t>
            </a:r>
            <a:r>
              <a:rPr lang="en-US" sz="1800" dirty="0"/>
              <a:t>': 0.098, 'subsample': 0.744, 'l2_leaf_reg': 2.372, '</a:t>
            </a:r>
            <a:r>
              <a:rPr lang="en-US" sz="1800" dirty="0" err="1"/>
              <a:t>max_depth</a:t>
            </a:r>
            <a:r>
              <a:rPr lang="en-US" sz="1800" dirty="0"/>
              <a:t>': 6, '</a:t>
            </a:r>
            <a:r>
              <a:rPr lang="en-US" sz="1800" dirty="0" err="1"/>
              <a:t>loss_function</a:t>
            </a:r>
            <a:r>
              <a:rPr lang="en-US" sz="1800" dirty="0"/>
              <a:t>': 'RMSE', '</a:t>
            </a:r>
            <a:r>
              <a:rPr lang="en-US" sz="1800" dirty="0" err="1"/>
              <a:t>model_size_reg</a:t>
            </a:r>
            <a:r>
              <a:rPr lang="en-US" sz="1800" dirty="0"/>
              <a:t>': 0.483}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2861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3F61CC-C45C-293D-CCB1-1F4D2BCB0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1" y="2325710"/>
            <a:ext cx="10515600" cy="1647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43260C-A533-6503-2633-95190612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1" y="4085987"/>
            <a:ext cx="10515600" cy="1017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A1A06-AC51-5BCD-BD00-A62ED82F0340}"/>
              </a:ext>
            </a:extLst>
          </p:cNvPr>
          <p:cNvSpPr txBox="1"/>
          <p:nvPr/>
        </p:nvSpPr>
        <p:spPr>
          <a:xfrm>
            <a:off x="906087" y="623454"/>
            <a:ext cx="1038259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Various new features based on the following didn’t have much effect: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Rolling averages, min/max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StdDev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Spreads</a:t>
            </a:r>
          </a:p>
          <a:p>
            <a:endParaRPr lang="en-US" dirty="0"/>
          </a:p>
          <a:p>
            <a:r>
              <a:rPr lang="en-US" sz="2000" dirty="0"/>
              <a:t>Shift and Diffs helped us…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0471F-B9D6-FFD5-57FD-CBA27F8888DA}"/>
              </a:ext>
            </a:extLst>
          </p:cNvPr>
          <p:cNvSpPr txBox="1"/>
          <p:nvPr/>
        </p:nvSpPr>
        <p:spPr>
          <a:xfrm>
            <a:off x="906086" y="5216192"/>
            <a:ext cx="8462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Forward filled the nans created from the shifts (sorted by location and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Backfilled the nans created from the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1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16E2B-C535-00DB-F94A-4C45B22C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The Journey Continues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40B3-08D5-AAEF-E5D0-759EFE93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16" y="2393669"/>
            <a:ext cx="4976594" cy="39861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 err="1"/>
              <a:t>XGBoost</a:t>
            </a:r>
            <a:r>
              <a:rPr lang="en-US" sz="1600" dirty="0"/>
              <a:t> Regressor (1.412)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/>
              <a:t>More tentative approach to modeling: e.g. started w/ 1 location then expanded, similar with columns</a:t>
            </a:r>
            <a:endParaRPr lang="en-US" sz="1600">
              <a:cs typeface="Calibri"/>
            </a:endParaRPr>
          </a:p>
          <a:p>
            <a:pPr lvl="1"/>
            <a:r>
              <a:rPr lang="en-US" sz="1600" dirty="0"/>
              <a:t>Added 1-day lag features</a:t>
            </a:r>
            <a:endParaRPr lang="en-US" sz="1600">
              <a:cs typeface="Calibri"/>
            </a:endParaRPr>
          </a:p>
          <a:p>
            <a:pPr lvl="1"/>
            <a:r>
              <a:rPr lang="en-US" sz="1600" dirty="0"/>
              <a:t>Training time was reasonable ~10-20 minutes</a:t>
            </a:r>
            <a:endParaRPr lang="en-US" sz="1600">
              <a:cs typeface="Calibri"/>
            </a:endParaRPr>
          </a:p>
          <a:p>
            <a:r>
              <a:rPr lang="en-US" sz="1600" dirty="0"/>
              <a:t>Performance appeared to degrade with addition of columns, but did not pursue</a:t>
            </a:r>
            <a:endParaRPr lang="en-US" sz="1600">
              <a:cs typeface="Calibri"/>
            </a:endParaRPr>
          </a:p>
          <a:p>
            <a:r>
              <a:rPr lang="en-US" sz="1600" dirty="0"/>
              <a:t>Basic hyper-parameters</a:t>
            </a:r>
            <a:endParaRPr lang="en-US" sz="1600">
              <a:cs typeface="Calibri"/>
            </a:endParaRPr>
          </a:p>
          <a:p>
            <a:pPr lvl="1"/>
            <a:r>
              <a:rPr lang="en-US" sz="1600" dirty="0"/>
              <a:t>Estimators: 1800</a:t>
            </a:r>
            <a:endParaRPr lang="en-US" sz="1600">
              <a:cs typeface="Calibri"/>
            </a:endParaRPr>
          </a:p>
          <a:p>
            <a:pPr lvl="1"/>
            <a:r>
              <a:rPr lang="en-US" sz="1600" dirty="0"/>
              <a:t>Learning Rate: 0.1</a:t>
            </a:r>
            <a:endParaRPr lang="en-US" sz="1600">
              <a:cs typeface="Calibri"/>
            </a:endParaRPr>
          </a:p>
          <a:p>
            <a:pPr lvl="1"/>
            <a:r>
              <a:rPr lang="en-US" sz="1600" dirty="0"/>
              <a:t>Early-stopping rounds: 50</a:t>
            </a:r>
            <a:endParaRPr lang="en-US" sz="1600">
              <a:cs typeface="Calibri"/>
            </a:endParaRPr>
          </a:p>
          <a:p>
            <a:r>
              <a:rPr lang="en-US" sz="1600" dirty="0"/>
              <a:t>Metrics</a:t>
            </a:r>
            <a:endParaRPr lang="en-US" sz="1600">
              <a:cs typeface="Calibri"/>
            </a:endParaRPr>
          </a:p>
          <a:p>
            <a:pPr lvl="1"/>
            <a:r>
              <a:rPr lang="en-US" sz="1600" dirty="0"/>
              <a:t>R2: 97.8%</a:t>
            </a:r>
            <a:endParaRPr lang="en-US" sz="1600">
              <a:cs typeface="Calibri"/>
            </a:endParaRPr>
          </a:p>
          <a:p>
            <a:pPr lvl="1"/>
            <a:r>
              <a:rPr lang="en-US" sz="1600" dirty="0"/>
              <a:t>RMSE: 0.938 local test split</a:t>
            </a:r>
            <a:endParaRPr lang="en-US" sz="1600">
              <a:cs typeface="Calibri"/>
            </a:endParaRPr>
          </a:p>
          <a:p>
            <a:pPr lvl="1"/>
            <a:endParaRPr lang="en-US" sz="1900" dirty="0"/>
          </a:p>
          <a:p>
            <a:pPr marL="457200" lvl="1" indent="0">
              <a:buNone/>
            </a:pPr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B2EFBF-C366-AE28-D21E-19B8D875C1BB}"/>
              </a:ext>
            </a:extLst>
          </p:cNvPr>
          <p:cNvGrpSpPr/>
          <p:nvPr/>
        </p:nvGrpSpPr>
        <p:grpSpPr>
          <a:xfrm>
            <a:off x="5142071" y="1918324"/>
            <a:ext cx="7252230" cy="4796646"/>
            <a:chOff x="5116885" y="1215343"/>
            <a:chExt cx="7252230" cy="47966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280A2A-C5B4-BF19-32D4-2594EA4CEAB9}"/>
                </a:ext>
              </a:extLst>
            </p:cNvPr>
            <p:cNvGrpSpPr/>
            <p:nvPr/>
          </p:nvGrpSpPr>
          <p:grpSpPr>
            <a:xfrm>
              <a:off x="5116885" y="1215343"/>
              <a:ext cx="7252230" cy="4351338"/>
              <a:chOff x="5116885" y="1215343"/>
              <a:chExt cx="7252230" cy="4351338"/>
            </a:xfrm>
          </p:grpSpPr>
          <p:pic>
            <p:nvPicPr>
              <p:cNvPr id="7" name="Content Placeholder 4" descr="Graphical user interface, chart, line chart&#10;&#10;Description automatically generated">
                <a:extLst>
                  <a:ext uri="{FF2B5EF4-FFF2-40B4-BE49-F238E27FC236}">
                    <a16:creationId xmlns:a16="http://schemas.microsoft.com/office/drawing/2014/main" id="{A07B9E91-898E-1C7B-D75A-F489B2C0C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16885" y="1215343"/>
                <a:ext cx="7252230" cy="4351338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FAB997B-67EA-61C7-BB0B-AA2AC2B52B41}"/>
                  </a:ext>
                </a:extLst>
              </p:cNvPr>
              <p:cNvCxnSpPr/>
              <p:nvPr/>
            </p:nvCxnSpPr>
            <p:spPr>
              <a:xfrm>
                <a:off x="7293176" y="1690688"/>
                <a:ext cx="0" cy="3514612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F4B7647-E56E-672A-A5B0-B15ADF7EAA78}"/>
                  </a:ext>
                </a:extLst>
              </p:cNvPr>
              <p:cNvCxnSpPr/>
              <p:nvPr/>
            </p:nvCxnSpPr>
            <p:spPr>
              <a:xfrm>
                <a:off x="9338171" y="1671694"/>
                <a:ext cx="0" cy="3514612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C08F289-675F-0CDD-6CAA-A3412B022587}"/>
                  </a:ext>
                </a:extLst>
              </p:cNvPr>
              <p:cNvCxnSpPr/>
              <p:nvPr/>
            </p:nvCxnSpPr>
            <p:spPr>
              <a:xfrm>
                <a:off x="8306813" y="1690688"/>
                <a:ext cx="0" cy="3514612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0894E70-5F5C-B374-B163-9E3B5BEB81FB}"/>
                  </a:ext>
                </a:extLst>
              </p:cNvPr>
              <p:cNvCxnSpPr/>
              <p:nvPr/>
            </p:nvCxnSpPr>
            <p:spPr>
              <a:xfrm>
                <a:off x="10348264" y="1690688"/>
                <a:ext cx="0" cy="3514612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EA6B26-38C4-9A65-5FC6-7F99531B69C0}"/>
                </a:ext>
              </a:extLst>
            </p:cNvPr>
            <p:cNvSpPr txBox="1"/>
            <p:nvPr/>
          </p:nvSpPr>
          <p:spPr>
            <a:xfrm>
              <a:off x="6622387" y="5642657"/>
              <a:ext cx="424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Visualizing sample predictions: 5 locations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82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16E2B-C535-00DB-F94A-4C45B22C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The Journey Continues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40B3-08D5-AAEF-E5D0-759EFE93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16" y="2891085"/>
            <a:ext cx="10024843" cy="3478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SarimaX</a:t>
            </a:r>
            <a:r>
              <a:rPr lang="en-US" dirty="0">
                <a:ea typeface="+mn-lt"/>
                <a:cs typeface="+mn-lt"/>
              </a:rPr>
              <a:t>…. </a:t>
            </a:r>
            <a:r>
              <a:rPr lang="en-US" i="1" dirty="0">
                <a:ea typeface="+mn-lt"/>
                <a:cs typeface="+mn-lt"/>
              </a:rPr>
              <a:t>seemed</a:t>
            </a:r>
            <a:r>
              <a:rPr lang="en-US" dirty="0">
                <a:ea typeface="+mn-lt"/>
                <a:cs typeface="+mn-lt"/>
              </a:rPr>
              <a:t> like a good idea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Vast improvement over Univariate model (Sarima) but…</a:t>
            </a:r>
          </a:p>
          <a:p>
            <a:pPr lvl="1"/>
            <a:r>
              <a:rPr lang="en-US" dirty="0">
                <a:ea typeface="+mn-lt"/>
                <a:cs typeface="+mn-lt"/>
              </a:rPr>
              <a:t>5 year gap from training to scoring window</a:t>
            </a:r>
          </a:p>
          <a:p>
            <a:pPr lvl="1"/>
            <a:r>
              <a:rPr lang="en-US" dirty="0">
                <a:ea typeface="+mn-lt"/>
                <a:cs typeface="+mn-lt"/>
              </a:rPr>
              <a:t>All exogenous variables need to be forecast during the gap</a:t>
            </a:r>
          </a:p>
          <a:p>
            <a:pPr lvl="1"/>
            <a:r>
              <a:rPr lang="en-US" dirty="0">
                <a:ea typeface="+mn-lt"/>
                <a:cs typeface="+mn-lt"/>
              </a:rPr>
              <a:t>Nearly endless combinations of variables… which would all need to be forecast… with model parameters</a:t>
            </a:r>
          </a:p>
          <a:p>
            <a:pPr lvl="1"/>
            <a:r>
              <a:rPr lang="en-US" dirty="0">
                <a:ea typeface="+mn-lt"/>
                <a:cs typeface="+mn-lt"/>
              </a:rPr>
              <a:t>Occasionally the models predicted wildly inaccurate temperatures</a:t>
            </a:r>
          </a:p>
          <a:p>
            <a:endParaRPr lang="en-US" sz="2400" dirty="0">
              <a:cs typeface="Calibri"/>
            </a:endParaRPr>
          </a:p>
          <a:p>
            <a:pPr lvl="1"/>
            <a:endParaRPr lang="en-US" sz="1900" dirty="0">
              <a:cs typeface="Calibri"/>
            </a:endParaRPr>
          </a:p>
          <a:p>
            <a:pPr marL="457200" lvl="1" indent="0">
              <a:buNone/>
            </a:pPr>
            <a:endParaRPr lang="en-US" sz="1700" dirty="0">
              <a:cs typeface="Calibri" panose="020F0502020204030204"/>
            </a:endParaRPr>
          </a:p>
          <a:p>
            <a:endParaRPr lang="en-US" sz="1700" dirty="0">
              <a:cs typeface="Calibri" panose="020F0502020204030204"/>
            </a:endParaRPr>
          </a:p>
          <a:p>
            <a:pPr marL="0" indent="0">
              <a:buNone/>
            </a:pPr>
            <a:endParaRPr lang="en-US" sz="17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894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8B97D-57E2-03EC-F958-32585798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Inspect the AIC/BIC… 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ACD9-76EF-C9F7-7D04-58DA33B1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09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Less is more…</a:t>
            </a:r>
          </a:p>
          <a:p>
            <a:r>
              <a:rPr lang="en-US" dirty="0"/>
              <a:t>AIC – prediction ability</a:t>
            </a:r>
          </a:p>
          <a:p>
            <a:r>
              <a:rPr lang="en-US" dirty="0"/>
              <a:t>BIC – quality of 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interplay between the features based on presence of other features and model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ADA04-CC7A-8DD3-CB9B-6CC3F052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43" y="2108142"/>
            <a:ext cx="7248972" cy="3211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95601D-E9CB-E662-8157-D498009BC377}"/>
              </a:ext>
            </a:extLst>
          </p:cNvPr>
          <p:cNvSpPr/>
          <p:nvPr/>
        </p:nvSpPr>
        <p:spPr>
          <a:xfrm>
            <a:off x="11179976" y="2960913"/>
            <a:ext cx="816081" cy="4680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8B97D-57E2-03EC-F958-32585798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and Exogeneous Features Significance 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ACD9-76EF-C9F7-7D04-58DA33B1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09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Significant feature defined as:</a:t>
            </a:r>
          </a:p>
          <a:p>
            <a:r>
              <a:rPr lang="en-US" dirty="0"/>
              <a:t>P&gt;|z| less than 0.05</a:t>
            </a:r>
          </a:p>
          <a:p>
            <a:pPr marL="0" indent="0">
              <a:buNone/>
            </a:pPr>
            <a:r>
              <a:rPr lang="en-US" dirty="0"/>
              <a:t>Model selected impacts features used</a:t>
            </a:r>
          </a:p>
          <a:p>
            <a:r>
              <a:rPr lang="en-US" dirty="0"/>
              <a:t>6 significant</a:t>
            </a:r>
          </a:p>
          <a:p>
            <a:r>
              <a:rPr lang="en-US" dirty="0"/>
              <a:t>4 not significant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E6B72-84FE-1D48-9646-85717EE4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01" y="1591878"/>
            <a:ext cx="7239744" cy="44185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95601D-E9CB-E662-8157-D498009BC377}"/>
              </a:ext>
            </a:extLst>
          </p:cNvPr>
          <p:cNvSpPr/>
          <p:nvPr/>
        </p:nvSpPr>
        <p:spPr>
          <a:xfrm>
            <a:off x="10208695" y="3429000"/>
            <a:ext cx="705909" cy="27479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8C2CD-FB8D-6494-AACB-26BA36280E9A}"/>
              </a:ext>
            </a:extLst>
          </p:cNvPr>
          <p:cNvSpPr/>
          <p:nvPr/>
        </p:nvSpPr>
        <p:spPr>
          <a:xfrm>
            <a:off x="4448908" y="2106978"/>
            <a:ext cx="4279343" cy="36366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1086</Words>
  <Application>Microsoft Office PowerPoint</Application>
  <PresentationFormat>Widescreen</PresentationFormat>
  <Paragraphs>144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WiDS Datathon 2023</vt:lpstr>
      <vt:lpstr>General tips</vt:lpstr>
      <vt:lpstr>Special Challenges  Your task is to predict the arithmetic mean of the maximum and minimum temperature over the next 14 days, for each location (514) and start date. </vt:lpstr>
      <vt:lpstr>The Journey Begins</vt:lpstr>
      <vt:lpstr>PowerPoint Presentation</vt:lpstr>
      <vt:lpstr>The Journey Continues</vt:lpstr>
      <vt:lpstr>The Journey Continues</vt:lpstr>
      <vt:lpstr>Inspect the AIC/BIC…  </vt:lpstr>
      <vt:lpstr>and Exogeneous Features Significance  </vt:lpstr>
      <vt:lpstr>and Exogeneous Features Significance  </vt:lpstr>
      <vt:lpstr>Parameters for SarimaX influence weight of exogenous variables</vt:lpstr>
      <vt:lpstr>2wk Prior: Training + Forecasting + Observed</vt:lpstr>
      <vt:lpstr>2wk Prior: maybe it is out of phase?</vt:lpstr>
      <vt:lpstr>Confident in its wind prediction?</vt:lpstr>
      <vt:lpstr>Not so confident on sea ice concentration</vt:lpstr>
      <vt:lpstr>Prediction for Location 0 </vt:lpstr>
      <vt:lpstr>Process Flow</vt:lpstr>
      <vt:lpstr>SarimaX – Take Aways</vt:lpstr>
      <vt:lpstr>Best practices we didn’t practice ;)</vt:lpstr>
      <vt:lpstr>Destination – Rank 22/697 Top 3%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E Posluszny</dc:creator>
  <cp:lastModifiedBy>Christine E Posluszny</cp:lastModifiedBy>
  <cp:revision>151</cp:revision>
  <dcterms:created xsi:type="dcterms:W3CDTF">2023-03-07T20:38:05Z</dcterms:created>
  <dcterms:modified xsi:type="dcterms:W3CDTF">2023-03-13T21:23:43Z</dcterms:modified>
</cp:coreProperties>
</file>