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f Hassan" userId="658bafc36fb64899" providerId="Windows Live" clId="Web-{5DAB4551-EFA2-435B-9316-D4B50D640383}"/>
    <pc:docChg chg="modSld">
      <pc:chgData name="Asif Hassan" userId="658bafc36fb64899" providerId="Windows Live" clId="Web-{5DAB4551-EFA2-435B-9316-D4B50D640383}" dt="2019-01-14T03:34:45.895" v="726" actId="20577"/>
      <pc:docMkLst>
        <pc:docMk/>
      </pc:docMkLst>
      <pc:sldChg chg="modSp">
        <pc:chgData name="Asif Hassan" userId="658bafc36fb64899" providerId="Windows Live" clId="Web-{5DAB4551-EFA2-435B-9316-D4B50D640383}" dt="2019-01-14T03:24:37.265" v="577" actId="20577"/>
        <pc:sldMkLst>
          <pc:docMk/>
          <pc:sldMk cId="1907945820" sldId="257"/>
        </pc:sldMkLst>
        <pc:spChg chg="mod">
          <ac:chgData name="Asif Hassan" userId="658bafc36fb64899" providerId="Windows Live" clId="Web-{5DAB4551-EFA2-435B-9316-D4B50D640383}" dt="2019-01-14T03:24:37.265" v="577" actId="20577"/>
          <ac:spMkLst>
            <pc:docMk/>
            <pc:sldMk cId="1907945820" sldId="257"/>
            <ac:spMk id="3" creationId="{09CA7014-3A34-443A-A9B7-5EE7F0964B98}"/>
          </ac:spMkLst>
        </pc:spChg>
      </pc:sldChg>
      <pc:sldChg chg="modSp">
        <pc:chgData name="Asif Hassan" userId="658bafc36fb64899" providerId="Windows Live" clId="Web-{5DAB4551-EFA2-435B-9316-D4B50D640383}" dt="2019-01-14T03:20:03.372" v="518" actId="20577"/>
        <pc:sldMkLst>
          <pc:docMk/>
          <pc:sldMk cId="1282719204" sldId="258"/>
        </pc:sldMkLst>
        <pc:spChg chg="mod">
          <ac:chgData name="Asif Hassan" userId="658bafc36fb64899" providerId="Windows Live" clId="Web-{5DAB4551-EFA2-435B-9316-D4B50D640383}" dt="2019-01-14T02:54:58.221" v="126" actId="20577"/>
          <ac:spMkLst>
            <pc:docMk/>
            <pc:sldMk cId="1282719204" sldId="258"/>
            <ac:spMk id="2" creationId="{74E4371D-FB5F-4815-8B2E-BF3E27EB058D}"/>
          </ac:spMkLst>
        </pc:spChg>
        <pc:spChg chg="mod">
          <ac:chgData name="Asif Hassan" userId="658bafc36fb64899" providerId="Windows Live" clId="Web-{5DAB4551-EFA2-435B-9316-D4B50D640383}" dt="2019-01-14T03:20:03.372" v="518" actId="20577"/>
          <ac:spMkLst>
            <pc:docMk/>
            <pc:sldMk cId="1282719204" sldId="258"/>
            <ac:spMk id="3" creationId="{8D997750-20FC-4058-B163-43436C6B6274}"/>
          </ac:spMkLst>
        </pc:spChg>
      </pc:sldChg>
      <pc:sldChg chg="modSp">
        <pc:chgData name="Asif Hassan" userId="658bafc36fb64899" providerId="Windows Live" clId="Web-{5DAB4551-EFA2-435B-9316-D4B50D640383}" dt="2019-01-14T03:20:13.779" v="520" actId="20577"/>
        <pc:sldMkLst>
          <pc:docMk/>
          <pc:sldMk cId="1141702893" sldId="259"/>
        </pc:sldMkLst>
        <pc:spChg chg="mod">
          <ac:chgData name="Asif Hassan" userId="658bafc36fb64899" providerId="Windows Live" clId="Web-{5DAB4551-EFA2-435B-9316-D4B50D640383}" dt="2019-01-14T03:02:30.787" v="327" actId="1076"/>
          <ac:spMkLst>
            <pc:docMk/>
            <pc:sldMk cId="1141702893" sldId="259"/>
            <ac:spMk id="2" creationId="{B7F82186-88A0-4BB7-98DC-F9DCD1896CAA}"/>
          </ac:spMkLst>
        </pc:spChg>
        <pc:spChg chg="mod">
          <ac:chgData name="Asif Hassan" userId="658bafc36fb64899" providerId="Windows Live" clId="Web-{5DAB4551-EFA2-435B-9316-D4B50D640383}" dt="2019-01-14T03:20:13.779" v="520" actId="20577"/>
          <ac:spMkLst>
            <pc:docMk/>
            <pc:sldMk cId="1141702893" sldId="259"/>
            <ac:spMk id="3" creationId="{71CC15AE-54BE-4A1A-8DD5-35A4244B9631}"/>
          </ac:spMkLst>
        </pc:spChg>
      </pc:sldChg>
      <pc:sldChg chg="modSp">
        <pc:chgData name="Asif Hassan" userId="658bafc36fb64899" providerId="Windows Live" clId="Web-{5DAB4551-EFA2-435B-9316-D4B50D640383}" dt="2019-01-14T03:34:17.379" v="700" actId="20577"/>
        <pc:sldMkLst>
          <pc:docMk/>
          <pc:sldMk cId="3309071191" sldId="260"/>
        </pc:sldMkLst>
        <pc:spChg chg="mod">
          <ac:chgData name="Asif Hassan" userId="658bafc36fb64899" providerId="Windows Live" clId="Web-{5DAB4551-EFA2-435B-9316-D4B50D640383}" dt="2019-01-14T03:24:54.609" v="581" actId="20577"/>
          <ac:spMkLst>
            <pc:docMk/>
            <pc:sldMk cId="3309071191" sldId="260"/>
            <ac:spMk id="2" creationId="{D010536E-7F98-48EC-8F79-F4EED2C360E2}"/>
          </ac:spMkLst>
        </pc:spChg>
        <pc:spChg chg="mod">
          <ac:chgData name="Asif Hassan" userId="658bafc36fb64899" providerId="Windows Live" clId="Web-{5DAB4551-EFA2-435B-9316-D4B50D640383}" dt="2019-01-14T03:34:17.379" v="700" actId="20577"/>
          <ac:spMkLst>
            <pc:docMk/>
            <pc:sldMk cId="3309071191" sldId="260"/>
            <ac:spMk id="3" creationId="{2EABAE49-876A-40E8-B299-97CABF63FAA4}"/>
          </ac:spMkLst>
        </pc:spChg>
      </pc:sldChg>
      <pc:sldChg chg="modSp">
        <pc:chgData name="Asif Hassan" userId="658bafc36fb64899" providerId="Windows Live" clId="Web-{5DAB4551-EFA2-435B-9316-D4B50D640383}" dt="2019-01-14T03:34:45.895" v="725" actId="20577"/>
        <pc:sldMkLst>
          <pc:docMk/>
          <pc:sldMk cId="1340298430" sldId="261"/>
        </pc:sldMkLst>
        <pc:spChg chg="mod">
          <ac:chgData name="Asif Hassan" userId="658bafc36fb64899" providerId="Windows Live" clId="Web-{5DAB4551-EFA2-435B-9316-D4B50D640383}" dt="2019-01-14T03:34:32.411" v="706" actId="20577"/>
          <ac:spMkLst>
            <pc:docMk/>
            <pc:sldMk cId="1340298430" sldId="261"/>
            <ac:spMk id="2" creationId="{BA69C3D5-1D55-40D9-AD98-18B3DCEF4A1D}"/>
          </ac:spMkLst>
        </pc:spChg>
        <pc:spChg chg="mod">
          <ac:chgData name="Asif Hassan" userId="658bafc36fb64899" providerId="Windows Live" clId="Web-{5DAB4551-EFA2-435B-9316-D4B50D640383}" dt="2019-01-14T03:34:45.895" v="725" actId="20577"/>
          <ac:spMkLst>
            <pc:docMk/>
            <pc:sldMk cId="1340298430" sldId="261"/>
            <ac:spMk id="3" creationId="{33586D19-28DD-49B9-82B4-8D6A8F5207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26DA-6830-4233-9365-32C50B2E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90F05-7F13-421E-BF40-632EF42EE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A80B-9DBF-4642-AC94-90463F70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37EB-1B37-4F4F-89CF-0BBE303C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3B8C-111B-41AE-9275-45B4A9BB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8202-5B15-468E-908D-8756D61F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78B40-27A3-4EAE-AE6A-814CE6B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0286-DEAC-427A-BA01-6CA1C523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9F3B-E3E9-43BC-8BC1-0BC3B0CB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DAC5-CB37-47EB-B6EB-02D218FF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5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E885C-22B2-4A2D-8CEF-13786314B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97140-4162-4654-A5B8-C817BC740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53B4-F085-4636-B6BC-E987B21E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EAC8-1798-4D48-8464-E5FD7E15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D2E14-2D13-4ED6-9922-F57E3DD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8DCC-34FA-41EB-9933-EC254659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814D-F93D-48F5-ABB6-6356AA7F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1612-42E9-4269-8A7E-DD1A5F23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06D1-30DF-4D17-A05C-17018E52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0FEF-37AD-4BD9-BE29-B11FE447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51B-E967-4B12-96E3-2774DA4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A50F5-216D-4EF6-9D4A-44C23768C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FFF1-9665-4A4A-8CFE-E5D24F2E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09BD-F636-4E06-8638-9AF45008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5BE4-C6AD-4B11-ADE4-1025FFC4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B166-A89E-498F-B532-0273A4D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E2C2-F23A-4A96-A9CB-210D7F176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B2686-C1F6-475C-A503-37A2305C3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8C19-DEB1-494C-9BDC-4066452B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2454E-9E3B-4D6C-BE34-1BDD7271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E473-6B9B-421B-8157-0A839639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9F83-3888-4EB7-A677-0B23B45C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85CD-A175-4A83-8187-9BC47A1D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89D6B-6FFC-44A0-AA40-9D38FF3FF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5EC7A-3CE4-458A-BA38-1BC5B877E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3F14D-6229-49BF-8304-14335759E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3D647-27B4-4683-9BC9-B8E0AA70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65109-84AA-4239-A5BA-DFEE8B74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AD7EF-6310-4972-9905-1F98A48E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4C92-E4DA-41E2-9046-CA1F2A04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5BBF7-D17F-459C-8D45-C90EED9C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996DC-941A-4514-B267-BB919AE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70BE-7D24-4A8B-9142-11FD1DD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BC276-B465-4910-9152-B9539E30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7EF40-2C31-4C4E-8643-73E96464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E72C5-8BCA-4F3D-8137-51C8BF9B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4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B5E0-3D1A-475D-99A9-00347400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0088-07AD-4C9C-9B57-8D8471EB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D57BF-1CF2-4016-9AC2-534AD858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CCE36-9374-4D29-AEA7-7DBDA8F6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356-EDB6-4367-9B03-549B7A99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437D6-7763-4361-A13E-CF809CE4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888E-90CF-4AA1-AAC4-52EFB320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16420-0952-47D7-A3A1-B3D7CB3F6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F4572-0B88-4095-AC59-B85B680E6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06F84-CC81-4864-9BE7-375DBD1A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2594-25B2-41D9-99C3-BEC82C7B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18D34-93F0-41F6-A06A-6EF03D02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16C43-A03A-4D72-87E2-23CAE078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79A5-4B16-4E53-A53B-FCFF9883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599B-0B35-4CAC-96B7-36336C2EC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6F55-040C-4FE4-A075-A6C83CB95E6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AA72-4E9C-417C-8CB1-7A513305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C596-5F8B-4CDC-B543-87E8BAFA5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5D48-677A-435F-8664-20BEBFBD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ecause-of-io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52EF-D0E2-4559-8D12-FEB3C2A7B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Picking up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740CB-F045-4C76-8BE6-E278B0CB1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Asif Hassan</a:t>
            </a:r>
          </a:p>
        </p:txBody>
      </p:sp>
    </p:spTree>
    <p:extLst>
      <p:ext uri="{BB962C8B-B14F-4D97-AF65-F5344CB8AC3E}">
        <p14:creationId xmlns:p14="http://schemas.microsoft.com/office/powerpoint/2010/main" val="260471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371D-FB5F-4815-8B2E-BF3E27EB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52425"/>
            <a:ext cx="10515600" cy="944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Review online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7750-20FC-4058-B163-43436C6B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2825"/>
            <a:ext cx="10642600" cy="58499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Reason</a:t>
            </a:r>
            <a:r>
              <a:rPr lang="en-US" dirty="0">
                <a:latin typeface="Times New Roman"/>
                <a:cs typeface="Times New Roman"/>
              </a:rPr>
              <a:t>: out of date software</a:t>
            </a:r>
            <a:endParaRPr lang="en-US" dirty="0"/>
          </a:p>
          <a:p>
            <a:pPr marL="0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Vulnerable IoT device: </a:t>
            </a:r>
            <a:r>
              <a:rPr lang="en-US" dirty="0">
                <a:latin typeface="Times New Roman"/>
                <a:cs typeface="Times New Roman"/>
              </a:rPr>
              <a:t>In hospital, gas station, </a:t>
            </a:r>
            <a:r>
              <a:rPr lang="en-US" dirty="0" err="1">
                <a:latin typeface="Times New Roman"/>
                <a:cs typeface="Times New Roman"/>
              </a:rPr>
              <a:t>resort,malls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1.It was one of the key themes at the Kaspersky conference, where researchers exposed vulnerabilities affecting decades-old gas pumps, robots in malls and smart cameras for homes.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2.One researcher said there is a rise in internet-connected devices in hospitals, some of which might not even be medical equipment</a:t>
            </a:r>
          </a:p>
          <a:p>
            <a:pPr marL="0" indent="0" algn="just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cs typeface="Times New Roman"/>
              </a:rPr>
              <a:t>1. </a:t>
            </a:r>
            <a:r>
              <a:rPr lang="en-US" dirty="0"/>
              <a:t>IoT attacks are getting worse -- and no one's listening </a:t>
            </a:r>
            <a:r>
              <a:rPr lang="en-US" u="sng" dirty="0">
                <a:latin typeface="Times New Roman"/>
                <a:cs typeface="Times New Roman"/>
              </a:rPr>
              <a:t>Available at :</a:t>
            </a:r>
            <a:r>
              <a:rPr lang="en-US" dirty="0">
                <a:latin typeface="Times New Roman"/>
                <a:cs typeface="Times New Roman"/>
              </a:rPr>
              <a:t>https://www.cnet.com/news/iot-attacks-hacker-kaspersky-are-getting-worse-and-no-one-is-listening/</a:t>
            </a:r>
            <a:endParaRPr lang="en-US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71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2186-88A0-4BB7-98DC-F9DCD189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6667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Review online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15AE-54BE-4A1A-8DD5-35A4244B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51514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Reason: </a:t>
            </a:r>
            <a:r>
              <a:rPr lang="en-US" dirty="0">
                <a:latin typeface="Times New Roman"/>
                <a:cs typeface="Times New Roman"/>
              </a:rPr>
              <a:t>old credential, old apps on mobile, default setting on gateway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Vulnerable IoT Device </a:t>
            </a:r>
            <a:r>
              <a:rPr lang="en-US" dirty="0">
                <a:latin typeface="Times New Roman"/>
                <a:cs typeface="Times New Roman"/>
              </a:rPr>
              <a:t>: Smart things</a:t>
            </a:r>
            <a:endParaRPr lang="en-US"/>
          </a:p>
          <a:p>
            <a:r>
              <a:rPr lang="en-US" dirty="0">
                <a:latin typeface="Times New Roman"/>
                <a:cs typeface="Times New Roman"/>
              </a:rPr>
              <a:t>Samsung’s SmartThings Hub is the latest Internet of Things device to have some serious vulnerabilities.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2.Available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at:</a:t>
            </a:r>
            <a:r>
              <a:rPr lang="en-US" dirty="0" err="1">
                <a:cs typeface="Calibri"/>
              </a:rPr>
              <a:t>https</a:t>
            </a:r>
            <a:r>
              <a:rPr lang="en-US" dirty="0">
                <a:cs typeface="Calibri"/>
              </a:rPr>
              <a:t>://www.eset.com/uk/about/newsroom/blog/more-vulnerable-iot-devices/</a:t>
            </a:r>
            <a:endParaRPr lang="en-US" b="1" dirty="0"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170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F5C9-6249-4C52-A6FE-39777360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Review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7014-3A34-443A-A9B7-5EE7F0964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09943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Reason</a:t>
            </a:r>
            <a:r>
              <a:rPr lang="en-US" dirty="0">
                <a:latin typeface="Times New Roman"/>
                <a:cs typeface="Times New Roman"/>
              </a:rPr>
              <a:t>: </a:t>
            </a:r>
            <a:r>
              <a:rPr lang="en-US" dirty="0" err="1">
                <a:latin typeface="Times New Roman"/>
                <a:cs typeface="Times New Roman"/>
              </a:rPr>
              <a:t>unpatchable</a:t>
            </a:r>
            <a:r>
              <a:rPr lang="en-US" dirty="0">
                <a:latin typeface="Times New Roman"/>
                <a:cs typeface="Times New Roman"/>
              </a:rPr>
              <a:t> device, based on Windows and Android devices, connected through public </a:t>
            </a:r>
            <a:r>
              <a:rPr lang="en-US" dirty="0" err="1">
                <a:latin typeface="Times New Roman"/>
                <a:cs typeface="Times New Roman"/>
              </a:rPr>
              <a:t>WiFi</a:t>
            </a: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Vulnerable IoT Device </a:t>
            </a:r>
            <a:r>
              <a:rPr lang="en-US" dirty="0">
                <a:latin typeface="Times New Roman"/>
                <a:cs typeface="Times New Roman"/>
              </a:rPr>
              <a:t>: Smart light, thermostats</a:t>
            </a: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1.The firm quizzed 527 IT pros from North America and Europe to examine how businesses are securing their data and devices on Wi-Fi networks.</a:t>
            </a:r>
            <a:endParaRPr lang="en-US">
              <a:cs typeface="Calibri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2.The research found that 52% of respondents believe workplace IoT devices such as smart lights and thermostats are ‘extremely vulnerable’ to Wi-Fi-based attacks, with IP-enabled appliances (49%), video equipment (42%) and electronic peripherals (40%) just as exposed.</a:t>
            </a: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3. Conversely, the perceived Wi-Fi risks associated with traditional computing devices was noticeably lower, particularly with regards to Apple products. Just 19% of respondents classed Apple laptops, tablets and smartphones as ‘very to extremely’ vulnerable to Wi-Fi-based attacks, whilst that figure was 30% when it came to Windows and Android devices.</a:t>
            </a: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cs typeface="Calibri"/>
              </a:rPr>
              <a:t>3. Available at https://www.infosecurity-magazine.com/news/iot-devices-most-vulnerable-wifi/</a:t>
            </a: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79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36E-7F98-48EC-8F79-F4EED2C3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Review online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AE49-876A-40E8-B299-97CABF63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48"/>
            <a:ext cx="10515600" cy="524981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Reason</a:t>
            </a:r>
            <a:r>
              <a:rPr lang="en-US" dirty="0">
                <a:latin typeface="Times New Roman"/>
                <a:cs typeface="Times New Roman"/>
              </a:rPr>
              <a:t>: Prone to DNS, unencrypted web servers</a:t>
            </a:r>
          </a:p>
          <a:p>
            <a:r>
              <a:rPr lang="en-US" b="1" dirty="0">
                <a:latin typeface="Times New Roman"/>
                <a:cs typeface="Times New Roman"/>
              </a:rPr>
              <a:t>Vulnerable IoT device</a:t>
            </a:r>
            <a:r>
              <a:rPr lang="en-US" dirty="0">
                <a:latin typeface="Times New Roman"/>
                <a:cs typeface="Times New Roman"/>
              </a:rPr>
              <a:t>: Enterprise IoT devices( IP phones, printers, networking equipment, and cameras), IP security cameras</a:t>
            </a: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1.Because of the widespread use of the types of devices within enterprises, </a:t>
            </a:r>
            <a:r>
              <a:rPr lang="en-US" dirty="0" err="1">
                <a:latin typeface="Times New Roman"/>
                <a:cs typeface="Times New Roman"/>
              </a:rPr>
              <a:t>Armis</a:t>
            </a:r>
            <a:r>
              <a:rPr lang="en-US" dirty="0">
                <a:latin typeface="Times New Roman"/>
                <a:cs typeface="Times New Roman"/>
              </a:rPr>
              <a:t> said that nearly all are susceptible to DNS rebinding attacks.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2.IP security cameras were also found to be among the most at risk as 10 vulnerabilities were published in Axis cameras and </a:t>
            </a:r>
            <a:r>
              <a:rPr lang="en-US" dirty="0" err="1">
                <a:latin typeface="Times New Roman"/>
                <a:cs typeface="Times New Roman"/>
              </a:rPr>
              <a:t>Foscam</a:t>
            </a:r>
            <a:r>
              <a:rPr lang="en-US" dirty="0">
                <a:latin typeface="Times New Roman"/>
                <a:cs typeface="Times New Roman"/>
              </a:rPr>
              <a:t> cameras.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cs typeface="Calibri"/>
              </a:rPr>
              <a:t>4.Available at: https://www.theinquirer.net/inquirer/news/3036359/half-a-billion-iot-devices-in-the-office-vulnerable-to-dns-attacks-warns-armis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07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C3D5-1D55-40D9-AD98-18B3DCEF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Review online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6D19-28DD-49B9-82B4-8D6A8F52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old and already well-known vulnerabilities , bug that lead security loopholes, outdated software, non-existent authentication, weak encryption protocols, unaware consumers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IoT device: IoT-enabled insulin dispensers and pacemakers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cs typeface="Calibri"/>
              </a:rPr>
              <a:t>5. Available at: https://www.welivesecurity.com/2018/10/26/iot-roomful-conundrums/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29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3107-2181-4128-BC55-E2D62DAA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Review online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80C6-9BEE-4601-A421-17DD57BA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weak system where hacker can install malware easily, unsecured home network, lack of appropriate controls in critical infrastructure, unsecured IoT devices that connect to the home network 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IoT device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Consumer-Related Devices(baby monitor or a connected toaster), Utilities and Critical Infrastructure, Health Care, Trucking (truck drivers)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pPr fontAlgn="base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Available at: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https://securityboulevard.com/2018/10/4-sectors-more-vulnerable-because-of-iot/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11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DC43-9303-415F-923B-D74B2857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1707-D6FD-4C75-AC1C-FE1BF613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298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to world or weakly controlled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IoT device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RFID enabled credit cards, home automation, smart doorbell, home routers, smart appliances, smart hub in home network, smart coffee machine , Wearable, Smart Plug, Cameras, Traffic Lights, Automobiles, Airplanes, Light Bulbs, Locks, Smart Scale, Smart Meters, Pacemaker, Thermostats, Fridge, Media Player &amp; TV, Firearms,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Toilet,Toys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Drones,</a:t>
            </a:r>
          </a:p>
          <a:p>
            <a:br>
              <a:rPr lang="en-US"/>
            </a:br>
            <a:endParaRPr lang="en-US" dirty="0"/>
          </a:p>
          <a:p>
            <a:r>
              <a:rPr lang="en-US" dirty="0"/>
              <a:t>Available at: https://github.com/nebgnahz/awesome-iot-hacks</a:t>
            </a:r>
          </a:p>
        </p:txBody>
      </p:sp>
    </p:spTree>
    <p:extLst>
      <p:ext uri="{BB962C8B-B14F-4D97-AF65-F5344CB8AC3E}">
        <p14:creationId xmlns:p14="http://schemas.microsoft.com/office/powerpoint/2010/main" val="397009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Picking up IoT</vt:lpstr>
      <vt:lpstr>Review online </vt:lpstr>
      <vt:lpstr>Review online</vt:lpstr>
      <vt:lpstr>Review online</vt:lpstr>
      <vt:lpstr>Review online </vt:lpstr>
      <vt:lpstr>Review online </vt:lpstr>
      <vt:lpstr>Review online</vt:lpstr>
      <vt:lpstr>Review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Picking up IoT</dc:title>
  <dc:creator>User1</dc:creator>
  <cp:lastModifiedBy>Asif Hassan</cp:lastModifiedBy>
  <cp:revision>208</cp:revision>
  <dcterms:created xsi:type="dcterms:W3CDTF">2019-01-12T07:20:20Z</dcterms:created>
  <dcterms:modified xsi:type="dcterms:W3CDTF">2019-01-14T05:30:23Z</dcterms:modified>
</cp:coreProperties>
</file>