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caf3e0c5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caf3e0c5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caf3e0c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caf3e0c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caf3e0c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caf3e0c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caf3e0c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caf3e0c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caf3e0c5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caf3e0c5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c3efc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c3efc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caf3e0c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caf3e0c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caf3e0c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ecaf3e0c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caf3e0c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caf3e0c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caf3e0c5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caf3e0c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caf3e0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caf3e0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caf3e0c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ecaf3e0c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caf3e0c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caf3e0c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ecaf3e0c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ecaf3e0c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caf3e0c5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ecaf3e0c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caf3e0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caf3e0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caf3e0c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caf3e0c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caf3e0c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caf3e0c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caf3e0c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caf3e0c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c3efcc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c3efcc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caf3e0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caf3e0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caf3e0c5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caf3e0c5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mk9440/" TargetMode="External"/><Relationship Id="rId4" Type="http://schemas.openxmlformats.org/officeDocument/2006/relationships/hyperlink" Target="https://www.kaggle.com/mk9440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log.floydhub.com/gentle-introduction-to-text-summarization-in-machine-learning/" TargetMode="External"/><Relationship Id="rId4" Type="http://schemas.openxmlformats.org/officeDocument/2006/relationships/hyperlink" Target="https://medium.com/@ondenyi.eric/extractive-text-summarization-techniques-with-sumy-3d3b127a0a32" TargetMode="External"/><Relationship Id="rId5" Type="http://schemas.openxmlformats.org/officeDocument/2006/relationships/hyperlink" Target="https://en.wikipedia.org/wiki/Automatic_summarization" TargetMode="External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gif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gif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407625" y="169000"/>
            <a:ext cx="41295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Building a Text Summarizer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0" y="3917400"/>
            <a:ext cx="38292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Mayank Kumar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Data Scientist at Srijan Technologies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9768"/>
            <a:ext cx="3743193" cy="33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126200" y="4747800"/>
            <a:ext cx="5017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Date: 29-02-2020 | Venue: Srijan Technologies, New Delhi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0150" y="0"/>
            <a:ext cx="3187500" cy="1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</a:t>
            </a:r>
            <a:r>
              <a:rPr b="1" lang="en" sz="1800"/>
              <a:t>?</a:t>
            </a:r>
            <a:endParaRPr b="1" sz="1800"/>
          </a:p>
        </p:txBody>
      </p:sp>
      <p:sp>
        <p:nvSpPr>
          <p:cNvPr id="146" name="Google Shape;146;p23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155" name="Google Shape;155;p24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164" name="Google Shape;164;p25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173" name="Google Shape;173;p26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182" name="Google Shape;182;p27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Scoring technique needs to be intelligent enough to properly evaluate what are the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information content of a sentence and thus score it accordingly.</a:t>
            </a:r>
            <a:endParaRPr sz="1200"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690975"/>
            <a:ext cx="6680900" cy="251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Let’s be practical…….</a:t>
            </a:r>
            <a:endParaRPr b="1" sz="1800"/>
          </a:p>
        </p:txBody>
      </p:sp>
      <p:cxnSp>
        <p:nvCxnSpPr>
          <p:cNvPr id="198" name="Google Shape;198;p2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9"/>
          <p:cNvSpPr txBox="1"/>
          <p:nvPr/>
        </p:nvSpPr>
        <p:spPr>
          <a:xfrm>
            <a:off x="1669975" y="606875"/>
            <a:ext cx="39795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Fire up your Notebooks</a:t>
            </a:r>
            <a:endParaRPr b="1" sz="2400"/>
          </a:p>
        </p:txBody>
      </p:sp>
      <p:pic>
        <p:nvPicPr>
          <p:cNvPr descr="Image result for jupyter notebook"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150" y="1298017"/>
            <a:ext cx="2485250" cy="28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fused smiley png"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1614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fused smiley png"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1614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125" y="14192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fused smiley png"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28499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1614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125" y="14192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1875" y="98904"/>
            <a:ext cx="1791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Who am I?</a:t>
            </a:r>
            <a:endParaRPr b="1" sz="1800"/>
          </a:p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485775" y="578625"/>
            <a:ext cx="72480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Mayank Kumar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Scientist at Srijan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 Competitions Expert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 few competitions in the past: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Analytics India Magazine - Identify the author Challenge by Machine Hack (rank 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ZS Young data scientist challenge 2018 by Hackerearth</a:t>
            </a:r>
            <a:r>
              <a:rPr lang="en">
                <a:solidFill>
                  <a:schemeClr val="dk1"/>
                </a:solidFill>
              </a:rPr>
              <a:t> (rank 3)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World data science challenge by Bitgrit</a:t>
            </a:r>
            <a:r>
              <a:rPr lang="en">
                <a:solidFill>
                  <a:schemeClr val="dk1"/>
                </a:solidFill>
              </a:rPr>
              <a:t> (rank 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a competitive programmer: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Won 2 silver and 3 bronze medals at Hackerrank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B.Tech Gold Medalist in Academics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Hobbies : Competitive ML, Algorithms design, Anime series lover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reached 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Linkedin (</a:t>
            </a:r>
            <a:r>
              <a:rPr b="1" lang="en" sz="1100" u="sng">
                <a:hlinkClick r:id="rId3"/>
              </a:rPr>
              <a:t>https://www.linkedin.com/in/mk9440/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 (</a:t>
            </a:r>
            <a:r>
              <a:rPr b="1" lang="en" sz="1100" u="sng">
                <a:hlinkClick r:id="rId4"/>
              </a:rPr>
              <a:t>https://www.kaggle.com/mk9440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profiles can be accessed at </a:t>
            </a:r>
            <a:r>
              <a:rPr b="1" lang="en"/>
              <a:t>mk9440</a:t>
            </a:r>
            <a:r>
              <a:rPr lang="en"/>
              <a:t> as well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fused smiley png"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28499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1614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125" y="14192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0" y="14192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fused smiley png"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28499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00" y="1614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125" y="1419275"/>
            <a:ext cx="2190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0" y="1419275"/>
            <a:ext cx="21907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2728075" y="2253450"/>
            <a:ext cx="3442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Any Questions 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 / Credits</a:t>
            </a:r>
            <a:endParaRPr sz="1800"/>
          </a:p>
        </p:txBody>
      </p:sp>
      <p:cxnSp>
        <p:nvCxnSpPr>
          <p:cNvPr id="247" name="Google Shape;247;p3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5"/>
          <p:cNvSpPr txBox="1"/>
          <p:nvPr/>
        </p:nvSpPr>
        <p:spPr>
          <a:xfrm>
            <a:off x="179075" y="676525"/>
            <a:ext cx="7055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hlinkClick r:id="rId3"/>
              </a:rPr>
              <a:t>https://blog.floydhub.com/gentle-introduction-to-text-summarization-in-machine-learning/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hlinkClick r:id="rId4"/>
              </a:rPr>
              <a:t>https://medium.com/@ondenyi.eric/extractive-text-summarization-techniques-with-sumy-3d3b127a0a32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hlinkClick r:id="rId5"/>
              </a:rPr>
              <a:t>https://en.wikipedia.org/wiki/Automatic_summarization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4572000" y="2386012"/>
            <a:ext cx="2971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Head Offices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2430 Highway 34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 B, Suite 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Manasquan, NJ 08736, USA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8D Vandana Building, Tolstoy Marg,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New Delhi 110001, INDIA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email: </a:t>
            </a: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business@srijan.net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web: </a:t>
            </a: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srijan.net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twitter: </a:t>
            </a:r>
            <a:r>
              <a:rPr b="0" i="0" lang="en" sz="12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@srijan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2386012"/>
            <a:ext cx="15430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79768"/>
            <a:ext cx="3743193" cy="3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720712" y="292035"/>
            <a:ext cx="2793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/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571750"/>
            <a:ext cx="5038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process of shortening a set of data computationally, to create a subset (a summary) that represents the most important or relevant information within the original content.</a:t>
            </a:r>
            <a:r>
              <a:rPr baseline="30000" lang="en" sz="1200">
                <a:solidFill>
                  <a:schemeClr val="dk1"/>
                </a:solidFill>
              </a:rPr>
              <a:t>src: wikipedia</a:t>
            </a:r>
            <a:endParaRPr baseline="30000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technique for generating a concise and precise summary of voluminous texts while focusing on the sections that convey useful information, and without losing the overall meaning.</a:t>
            </a:r>
            <a:r>
              <a:rPr baseline="30000" lang="en" sz="1200"/>
              <a:t>src:floydhub</a:t>
            </a:r>
            <a:endParaRPr baseline="3000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571750"/>
            <a:ext cx="5038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07" name="Google Shape;107;p19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27" name="Google Shape;127;p21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Extractive summarization means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identifying important sections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(sentences or paragraphs or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even words)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and selecting (copy paste) them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producing a subset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from the original text.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highlight>
                  <a:srgbClr val="FFFFFF"/>
                </a:highlight>
              </a:rPr>
              <a:t>Abstractive summarization is the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technique of generating a summary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of a text from its main ideas, not by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copying verbatim most salient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sentences from text.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smiley png"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350" y="1514475"/>
            <a:ext cx="21907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