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1"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12/4/2018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12/4/2018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12/4/2018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12/4/2018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12/4/2018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12/4/2018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12/4/2018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12/4/2018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12/4/2018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74B49-0143-41C3-84FE-A5ECF437F7C6}"/>
              </a:ext>
            </a:extLst>
          </p:cNvPr>
          <p:cNvSpPr>
            <a:spLocks noGrp="1"/>
          </p:cNvSpPr>
          <p:nvPr>
            <p:ph type="ctrTitle"/>
          </p:nvPr>
        </p:nvSpPr>
        <p:spPr/>
        <p:txBody>
          <a:bodyPr/>
          <a:lstStyle/>
          <a:p>
            <a:r>
              <a:rPr lang="en-US" sz="4800" dirty="0"/>
              <a:t>Term Project: Drag and Drop</a:t>
            </a:r>
          </a:p>
        </p:txBody>
      </p:sp>
      <p:sp>
        <p:nvSpPr>
          <p:cNvPr id="3" name="Subtitle 2">
            <a:extLst>
              <a:ext uri="{FF2B5EF4-FFF2-40B4-BE49-F238E27FC236}">
                <a16:creationId xmlns:a16="http://schemas.microsoft.com/office/drawing/2014/main" id="{3B83D41C-6866-4816-AE7F-E71CA145EAB4}"/>
              </a:ext>
            </a:extLst>
          </p:cNvPr>
          <p:cNvSpPr>
            <a:spLocks noGrp="1"/>
          </p:cNvSpPr>
          <p:nvPr>
            <p:ph type="subTitle" idx="1"/>
          </p:nvPr>
        </p:nvSpPr>
        <p:spPr/>
        <p:txBody>
          <a:bodyPr/>
          <a:lstStyle/>
          <a:p>
            <a:r>
              <a:rPr lang="en-US" dirty="0"/>
              <a:t>Moayed </a:t>
            </a:r>
            <a:r>
              <a:rPr lang="en-US" dirty="0" err="1"/>
              <a:t>Aljaser</a:t>
            </a:r>
            <a:r>
              <a:rPr lang="en-US" dirty="0"/>
              <a:t>, Adam Coard, and Amr </a:t>
            </a:r>
            <a:r>
              <a:rPr lang="en-US" dirty="0" err="1"/>
              <a:t>Hassanein</a:t>
            </a:r>
            <a:endParaRPr lang="en-US" dirty="0"/>
          </a:p>
        </p:txBody>
      </p:sp>
    </p:spTree>
    <p:extLst>
      <p:ext uri="{BB962C8B-B14F-4D97-AF65-F5344CB8AC3E}">
        <p14:creationId xmlns:p14="http://schemas.microsoft.com/office/powerpoint/2010/main" val="2835768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F2286-DE7B-4A9E-9D17-F8A5830B4225}"/>
              </a:ext>
            </a:extLst>
          </p:cNvPr>
          <p:cNvSpPr>
            <a:spLocks noGrp="1"/>
          </p:cNvSpPr>
          <p:nvPr>
            <p:ph type="title"/>
          </p:nvPr>
        </p:nvSpPr>
        <p:spPr/>
        <p:txBody>
          <a:bodyPr/>
          <a:lstStyle/>
          <a:p>
            <a:r>
              <a:rPr lang="en-US" dirty="0"/>
              <a:t>System Design</a:t>
            </a:r>
          </a:p>
        </p:txBody>
      </p:sp>
      <p:pic>
        <p:nvPicPr>
          <p:cNvPr id="4" name="Picture 3">
            <a:extLst>
              <a:ext uri="{FF2B5EF4-FFF2-40B4-BE49-F238E27FC236}">
                <a16:creationId xmlns:a16="http://schemas.microsoft.com/office/drawing/2014/main" id="{E16AB16C-EB8C-4401-A8F4-9823D64A3C93}"/>
              </a:ext>
            </a:extLst>
          </p:cNvPr>
          <p:cNvPicPr>
            <a:picLocks noChangeAspect="1"/>
          </p:cNvPicPr>
          <p:nvPr/>
        </p:nvPicPr>
        <p:blipFill>
          <a:blip r:embed="rId2"/>
          <a:stretch>
            <a:fillRect/>
          </a:stretch>
        </p:blipFill>
        <p:spPr>
          <a:xfrm>
            <a:off x="374004" y="2505643"/>
            <a:ext cx="3870959" cy="1828800"/>
          </a:xfrm>
          <a:prstGeom prst="rect">
            <a:avLst/>
          </a:prstGeom>
        </p:spPr>
      </p:pic>
      <p:pic>
        <p:nvPicPr>
          <p:cNvPr id="6" name="Picture 5">
            <a:extLst>
              <a:ext uri="{FF2B5EF4-FFF2-40B4-BE49-F238E27FC236}">
                <a16:creationId xmlns:a16="http://schemas.microsoft.com/office/drawing/2014/main" id="{63DA4158-8D8D-44ED-AB45-DA2F80A92347}"/>
              </a:ext>
            </a:extLst>
          </p:cNvPr>
          <p:cNvPicPr>
            <a:picLocks noChangeAspect="1"/>
          </p:cNvPicPr>
          <p:nvPr/>
        </p:nvPicPr>
        <p:blipFill>
          <a:blip r:embed="rId3"/>
          <a:stretch>
            <a:fillRect/>
          </a:stretch>
        </p:blipFill>
        <p:spPr>
          <a:xfrm>
            <a:off x="5440745" y="2505643"/>
            <a:ext cx="3895343" cy="1828800"/>
          </a:xfrm>
          <a:prstGeom prst="rect">
            <a:avLst/>
          </a:prstGeom>
        </p:spPr>
      </p:pic>
      <p:pic>
        <p:nvPicPr>
          <p:cNvPr id="7" name="Picture 6">
            <a:extLst>
              <a:ext uri="{FF2B5EF4-FFF2-40B4-BE49-F238E27FC236}">
                <a16:creationId xmlns:a16="http://schemas.microsoft.com/office/drawing/2014/main" id="{FEE30DF3-1B8F-4712-ACD8-47E705F1F564}"/>
              </a:ext>
            </a:extLst>
          </p:cNvPr>
          <p:cNvPicPr>
            <a:picLocks noChangeAspect="1"/>
          </p:cNvPicPr>
          <p:nvPr/>
        </p:nvPicPr>
        <p:blipFill>
          <a:blip r:embed="rId4"/>
          <a:stretch>
            <a:fillRect/>
          </a:stretch>
        </p:blipFill>
        <p:spPr>
          <a:xfrm>
            <a:off x="2980153" y="4704516"/>
            <a:ext cx="3870959" cy="1828800"/>
          </a:xfrm>
          <a:prstGeom prst="rect">
            <a:avLst/>
          </a:prstGeom>
        </p:spPr>
      </p:pic>
      <p:sp>
        <p:nvSpPr>
          <p:cNvPr id="11" name="TextBox 10">
            <a:extLst>
              <a:ext uri="{FF2B5EF4-FFF2-40B4-BE49-F238E27FC236}">
                <a16:creationId xmlns:a16="http://schemas.microsoft.com/office/drawing/2014/main" id="{24058DF4-284F-4F2F-8F04-6FDCAF97268F}"/>
              </a:ext>
            </a:extLst>
          </p:cNvPr>
          <p:cNvSpPr txBox="1"/>
          <p:nvPr/>
        </p:nvSpPr>
        <p:spPr>
          <a:xfrm>
            <a:off x="5440745" y="2135570"/>
            <a:ext cx="2931730" cy="369332"/>
          </a:xfrm>
          <a:prstGeom prst="rect">
            <a:avLst/>
          </a:prstGeom>
          <a:noFill/>
        </p:spPr>
        <p:txBody>
          <a:bodyPr wrap="square" rtlCol="0">
            <a:spAutoFit/>
          </a:bodyPr>
          <a:lstStyle/>
          <a:p>
            <a:r>
              <a:rPr lang="en-US" dirty="0"/>
              <a:t>Customized Appearance</a:t>
            </a:r>
          </a:p>
        </p:txBody>
      </p:sp>
      <p:sp>
        <p:nvSpPr>
          <p:cNvPr id="12" name="TextBox 11">
            <a:extLst>
              <a:ext uri="{FF2B5EF4-FFF2-40B4-BE49-F238E27FC236}">
                <a16:creationId xmlns:a16="http://schemas.microsoft.com/office/drawing/2014/main" id="{C861E597-3D49-4C96-B7C2-AAACD3BF3D3B}"/>
              </a:ext>
            </a:extLst>
          </p:cNvPr>
          <p:cNvSpPr txBox="1"/>
          <p:nvPr/>
        </p:nvSpPr>
        <p:spPr>
          <a:xfrm>
            <a:off x="459729" y="2135570"/>
            <a:ext cx="2290482" cy="369332"/>
          </a:xfrm>
          <a:prstGeom prst="rect">
            <a:avLst/>
          </a:prstGeom>
          <a:noFill/>
        </p:spPr>
        <p:txBody>
          <a:bodyPr wrap="square" rtlCol="0">
            <a:spAutoFit/>
          </a:bodyPr>
          <a:lstStyle/>
          <a:p>
            <a:r>
              <a:rPr lang="en-US" dirty="0"/>
              <a:t>User Interface</a:t>
            </a:r>
          </a:p>
        </p:txBody>
      </p:sp>
      <p:sp>
        <p:nvSpPr>
          <p:cNvPr id="13" name="TextBox 12">
            <a:extLst>
              <a:ext uri="{FF2B5EF4-FFF2-40B4-BE49-F238E27FC236}">
                <a16:creationId xmlns:a16="http://schemas.microsoft.com/office/drawing/2014/main" id="{593948EE-7498-4387-B5BE-31007CC6A1B2}"/>
              </a:ext>
            </a:extLst>
          </p:cNvPr>
          <p:cNvSpPr txBox="1"/>
          <p:nvPr/>
        </p:nvSpPr>
        <p:spPr>
          <a:xfrm>
            <a:off x="2968204" y="4335184"/>
            <a:ext cx="2290482" cy="369332"/>
          </a:xfrm>
          <a:prstGeom prst="rect">
            <a:avLst/>
          </a:prstGeom>
          <a:noFill/>
        </p:spPr>
        <p:txBody>
          <a:bodyPr wrap="square" rtlCol="0">
            <a:spAutoFit/>
          </a:bodyPr>
          <a:lstStyle/>
          <a:p>
            <a:r>
              <a:rPr lang="en-US" dirty="0"/>
              <a:t>Features Added</a:t>
            </a:r>
          </a:p>
        </p:txBody>
      </p:sp>
    </p:spTree>
    <p:extLst>
      <p:ext uri="{BB962C8B-B14F-4D97-AF65-F5344CB8AC3E}">
        <p14:creationId xmlns:p14="http://schemas.microsoft.com/office/powerpoint/2010/main" val="7448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D0B9-3E17-4014-AFA7-C7F0AA403C18}"/>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037FAAB5-9E65-4409-B10E-5A797D22861F}"/>
              </a:ext>
            </a:extLst>
          </p:cNvPr>
          <p:cNvSpPr>
            <a:spLocks noGrp="1"/>
          </p:cNvSpPr>
          <p:nvPr>
            <p:ph idx="1"/>
          </p:nvPr>
        </p:nvSpPr>
        <p:spPr/>
        <p:txBody>
          <a:bodyPr>
            <a:normAutofit fontScale="77500" lnSpcReduction="20000"/>
          </a:bodyPr>
          <a:lstStyle/>
          <a:p>
            <a:r>
              <a:rPr lang="en-US" dirty="0"/>
              <a:t>Comprised of three files; an HTML file, CSS file, and a JavaScript file.</a:t>
            </a:r>
          </a:p>
          <a:p>
            <a:r>
              <a:rPr lang="en-US" dirty="0"/>
              <a:t>HTML file - main skeleton of the program, holds all the buttons that allow the user to add elements to their webpage. </a:t>
            </a:r>
          </a:p>
          <a:p>
            <a:r>
              <a:rPr lang="en-US" dirty="0"/>
              <a:t>Get element by id was implemented to connect between the buttons and the functions. </a:t>
            </a:r>
          </a:p>
          <a:p>
            <a:r>
              <a:rPr lang="en-US" dirty="0"/>
              <a:t>CSS file - code that styles the main website, changes elements like the website alignment, colors, fonts, etc. </a:t>
            </a:r>
          </a:p>
          <a:p>
            <a:r>
              <a:rPr lang="en-US" dirty="0"/>
              <a:t>JavaScript file - code that allows the user to drag and drop elements, set and clear cookies, and holds the code that implements the HTML and CSS elements that can be added to the user’s page which allow the user to manipulate with background color, font size, font color, and the text of page alignment or add elements. </a:t>
            </a:r>
          </a:p>
          <a:p>
            <a:r>
              <a:rPr lang="en-US" dirty="0"/>
              <a:t>This is the main part of the program because it will allow the user to move the elements position anywhere on the page.</a:t>
            </a:r>
          </a:p>
          <a:p>
            <a:endParaRPr lang="en-US" dirty="0"/>
          </a:p>
        </p:txBody>
      </p:sp>
    </p:spTree>
    <p:extLst>
      <p:ext uri="{BB962C8B-B14F-4D97-AF65-F5344CB8AC3E}">
        <p14:creationId xmlns:p14="http://schemas.microsoft.com/office/powerpoint/2010/main" val="3181855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8C2DF-D3F1-403D-82A8-148A07F975FC}"/>
              </a:ext>
            </a:extLst>
          </p:cNvPr>
          <p:cNvSpPr>
            <a:spLocks noGrp="1"/>
          </p:cNvSpPr>
          <p:nvPr>
            <p:ph type="title"/>
          </p:nvPr>
        </p:nvSpPr>
        <p:spPr/>
        <p:txBody>
          <a:bodyPr/>
          <a:lstStyle/>
          <a:p>
            <a:r>
              <a:rPr lang="en-US" dirty="0"/>
              <a:t>Issues Encountered</a:t>
            </a:r>
          </a:p>
        </p:txBody>
      </p:sp>
      <p:sp>
        <p:nvSpPr>
          <p:cNvPr id="3" name="Content Placeholder 2">
            <a:extLst>
              <a:ext uri="{FF2B5EF4-FFF2-40B4-BE49-F238E27FC236}">
                <a16:creationId xmlns:a16="http://schemas.microsoft.com/office/drawing/2014/main" id="{81B80964-622F-4026-B823-7ED2B4EE53C7}"/>
              </a:ext>
            </a:extLst>
          </p:cNvPr>
          <p:cNvSpPr>
            <a:spLocks noGrp="1"/>
          </p:cNvSpPr>
          <p:nvPr>
            <p:ph idx="1"/>
          </p:nvPr>
        </p:nvSpPr>
        <p:spPr/>
        <p:txBody>
          <a:bodyPr>
            <a:normAutofit fontScale="92500" lnSpcReduction="10000"/>
          </a:bodyPr>
          <a:lstStyle/>
          <a:p>
            <a:r>
              <a:rPr lang="en-US" dirty="0"/>
              <a:t>Cookies </a:t>
            </a:r>
          </a:p>
          <a:p>
            <a:pPr lvl="1"/>
            <a:r>
              <a:rPr lang="en-US" dirty="0"/>
              <a:t> first issue run into while implementing the cookies was putting the entire &lt;span&gt; tag into a cookie</a:t>
            </a:r>
          </a:p>
          <a:p>
            <a:pPr lvl="1"/>
            <a:r>
              <a:rPr lang="en-US" dirty="0"/>
              <a:t>Clearing the cookies also did not work correctly at first</a:t>
            </a:r>
          </a:p>
          <a:p>
            <a:r>
              <a:rPr lang="en-US" dirty="0"/>
              <a:t>Separate page</a:t>
            </a:r>
          </a:p>
          <a:p>
            <a:pPr lvl="1"/>
            <a:r>
              <a:rPr lang="en-US" dirty="0"/>
              <a:t>Making the user page open in separate page from the command page</a:t>
            </a:r>
          </a:p>
          <a:p>
            <a:pPr lvl="1"/>
            <a:r>
              <a:rPr lang="en-US" dirty="0"/>
              <a:t>It was hard to make the span position to move in the new page, even when we used &lt;div&gt; tag to separate the page, the CSS modification didn’t not apply in the user &lt;div&gt; tag.</a:t>
            </a:r>
          </a:p>
          <a:p>
            <a:r>
              <a:rPr lang="en-US" dirty="0"/>
              <a:t>File names</a:t>
            </a:r>
          </a:p>
          <a:p>
            <a:pPr lvl="1"/>
            <a:r>
              <a:rPr lang="en-US" dirty="0"/>
              <a:t>When we first uploaded the project to </a:t>
            </a:r>
            <a:r>
              <a:rPr lang="en-US" dirty="0" err="1"/>
              <a:t>pausch</a:t>
            </a:r>
            <a:r>
              <a:rPr lang="en-US" dirty="0"/>
              <a:t>, the </a:t>
            </a:r>
            <a:r>
              <a:rPr lang="en-US" dirty="0" err="1"/>
              <a:t>Javascript</a:t>
            </a:r>
            <a:r>
              <a:rPr lang="en-US" dirty="0"/>
              <a:t> didn’t work just because the name of the </a:t>
            </a:r>
            <a:r>
              <a:rPr lang="en-US" dirty="0" err="1"/>
              <a:t>Javascripts</a:t>
            </a:r>
            <a:r>
              <a:rPr lang="en-US" dirty="0"/>
              <a:t> file was different from </a:t>
            </a:r>
            <a:r>
              <a:rPr lang="en-US" dirty="0" err="1"/>
              <a:t>prj</a:t>
            </a:r>
            <a:r>
              <a:rPr lang="en-US" dirty="0"/>
              <a:t>.</a:t>
            </a:r>
          </a:p>
        </p:txBody>
      </p:sp>
    </p:spTree>
    <p:extLst>
      <p:ext uri="{BB962C8B-B14F-4D97-AF65-F5344CB8AC3E}">
        <p14:creationId xmlns:p14="http://schemas.microsoft.com/office/powerpoint/2010/main" val="314771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1ACAB-4CB0-4CEC-B462-7E48E3814D7D}"/>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AB84E2C-DBE7-4A41-B9C6-701F5D8CB043}"/>
              </a:ext>
            </a:extLst>
          </p:cNvPr>
          <p:cNvSpPr>
            <a:spLocks noGrp="1"/>
          </p:cNvSpPr>
          <p:nvPr>
            <p:ph idx="1"/>
          </p:nvPr>
        </p:nvSpPr>
        <p:spPr/>
        <p:txBody>
          <a:bodyPr>
            <a:normAutofit fontScale="85000" lnSpcReduction="20000"/>
          </a:bodyPr>
          <a:lstStyle/>
          <a:p>
            <a:r>
              <a:rPr lang="en-US" dirty="0"/>
              <a:t>Very interesting.</a:t>
            </a:r>
          </a:p>
          <a:p>
            <a:r>
              <a:rPr lang="en-US" dirty="0"/>
              <a:t>Allowed us to use our creativity to produce a website that allows users to create their own website and change the position of elements on the page.</a:t>
            </a:r>
          </a:p>
          <a:p>
            <a:r>
              <a:rPr lang="en-US" dirty="0"/>
              <a:t>Allowed us to further our knowledge in the languages that we have previously learned.</a:t>
            </a:r>
          </a:p>
          <a:p>
            <a:r>
              <a:rPr lang="en-US" dirty="0"/>
              <a:t>Our program helped us learn more about the uses of JavaScript through the implementation of the drag and drop and cookie features.</a:t>
            </a:r>
          </a:p>
          <a:p>
            <a:r>
              <a:rPr lang="en-US" dirty="0"/>
              <a:t>We also learned a lot more about CSS just because we wanted to make the website look clean and lined up.</a:t>
            </a:r>
          </a:p>
          <a:p>
            <a:r>
              <a:rPr lang="en-US" dirty="0"/>
              <a:t>Future projects based off of this program would be to apply further upgrades and feature to the site. For example, we could allow the user to resize elements that are added to the website. We could also allow for the user to create a navigation bar or menu.</a:t>
            </a:r>
          </a:p>
          <a:p>
            <a:endParaRPr lang="en-US" dirty="0"/>
          </a:p>
        </p:txBody>
      </p:sp>
    </p:spTree>
    <p:extLst>
      <p:ext uri="{BB962C8B-B14F-4D97-AF65-F5344CB8AC3E}">
        <p14:creationId xmlns:p14="http://schemas.microsoft.com/office/powerpoint/2010/main" val="49670383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Berlin</Template>
  <TotalTime>34</TotalTime>
  <Words>452</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Trebuchet MS</vt:lpstr>
      <vt:lpstr>Berlin</vt:lpstr>
      <vt:lpstr>Term Project: Drag and Drop</vt:lpstr>
      <vt:lpstr>System Design</vt:lpstr>
      <vt:lpstr>Implementation</vt:lpstr>
      <vt:lpstr>Issues Encountered</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 Drag and Drop</dc:title>
  <dc:creator>Adam Coard</dc:creator>
  <cp:lastModifiedBy>Moayed aljaser</cp:lastModifiedBy>
  <cp:revision>8</cp:revision>
  <dcterms:created xsi:type="dcterms:W3CDTF">2018-12-03T19:46:47Z</dcterms:created>
  <dcterms:modified xsi:type="dcterms:W3CDTF">2018-12-04T18:17:43Z</dcterms:modified>
</cp:coreProperties>
</file>