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3"/>
      <p:bold r:id="rId4"/>
    </p:embeddedFont>
    <p:embeddedFont>
      <p:font typeface="이사만루체 Light" panose="00000300000000000000" pitchFamily="2" charset="-127"/>
      <p:regular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2B39F-DA8B-24BC-CA6D-71F0AE20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53DE8E-4F13-C88F-61C2-A3BDF1670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D0C24-2CE0-F9C1-3975-A00044ED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E98C2-A06B-DE41-50F1-7DA383E5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D8297-E4FB-952C-2DB0-79B00E5D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2D750-3E3B-33F4-8851-D10709E6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76C3B-359E-CDB2-3216-64B5FF1D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CB18F-532D-2707-7D80-F3BBE25B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7D558-F95C-D475-F164-063A0FF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E33C-A8DF-7ED2-F8AE-4D2673E1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8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AE1A7-0534-E790-86AD-BB78682C9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774CB0-14BA-951B-52CE-9AE08883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F9CF0-3217-1354-E45D-D0397464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641B2-919B-C35F-67A5-3E2FD941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99A43-70C4-D356-8C42-7B83B99E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C19A8-BA40-0339-469F-DFDB7FD4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7CDE8-AF41-036F-B6CB-3E13342F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D7362-E333-8AA3-C98B-8FF793A0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C7C64-871C-451A-7844-1CC13364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19656-57FE-82DA-ED90-96CF1A8F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E52C2-81A0-7000-1270-97153CD8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7B261-2F94-49FC-0A65-472F43F0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3CF90-EF04-4E7B-3ECE-4D7DD1BA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033B5-7929-CD3F-E2BD-C71F6932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D476B-E983-94B2-C67B-F9293DD1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9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85D54-338C-4858-30F8-B897070B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2CA3B-AF44-3DF1-57EB-292AB092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DBED1-1B70-9957-0B9E-9A48EFE2D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D6459-A5F9-C7FC-FDF7-3E005ECA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98295-6766-20F4-9117-BBD9C15F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71D172-3706-740E-3035-DDB606FA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CC27E-0AA9-0C2A-B942-4901D719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EF6F4-F274-4BEB-5783-7A6B1839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C83D7-5599-ABCB-2B88-696630833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34F9A6-3CAC-6C73-DCD7-1A6EA46F3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66D9FD-09EF-0726-BD9A-0F98D9554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4D89C-1FA6-6A92-9566-186E13A8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56C6C-01E2-DCD9-A677-C6F5F770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BE895-D41F-B9C3-AE41-E42B165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0EF48-19E1-C792-3679-84604CDF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BA83-E304-23BB-4F0A-EAE41A16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A88F13-2793-D75B-3AE6-AD856FAD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46F5B-5845-769E-18BE-CBB27888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6E756-B129-5E1C-A733-2C409BBE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7BDCCA-6BC2-B1F7-BD7B-D281A4F2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C930A-C1C6-EF24-3ABD-4E1B3B19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3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27DB-F387-1990-240B-01B4F0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1F965-D11B-741B-5EEF-A88BC282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A62F87-91E3-D3E1-232E-175112B52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F674B-058E-9D81-F0FD-1722D161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8791B7-98B1-5955-483C-357B2E2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17A4B-256F-FC42-8FFE-A21B6C91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720AF-CDA3-61E6-75F4-8E0B0EC8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1DEABB-6D76-F5BA-842A-8B20B709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BA234-66AD-ED65-CC9D-20213CD33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B35555-75E1-1C4C-96E8-3166ACCC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7926C-1D82-FD99-CF5A-9387F73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03333-7278-935F-4258-C7FB5B6E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3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A9E04-DC05-C776-37FD-75AECA68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E8AA2-6DB7-25BA-EA85-E36846B8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4309D-7A07-9123-770C-9239A70DF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868B-4187-4453-96EC-A72626C0D33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FF1A5-C85F-7E23-979F-8C7D658A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0ECC7-D970-3D71-25CF-3E251C5A9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F770-5C48-49AA-A617-C7404E021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3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E9BB13-B464-A94F-8CD4-FE00A1B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2194"/>
          <a:stretch/>
        </p:blipFill>
        <p:spPr bwMode="auto">
          <a:xfrm>
            <a:off x="0" y="-25391"/>
            <a:ext cx="12192000" cy="68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37D558-F559-F699-492A-A42E6C587135}"/>
              </a:ext>
            </a:extLst>
          </p:cNvPr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F1CDD86-A2FC-64AC-7B5C-22E81138A4D3}"/>
              </a:ext>
            </a:extLst>
          </p:cNvPr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name="adj" fmla="val 12262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940D1-B212-47AA-F854-376DB7B46BBD}"/>
              </a:ext>
            </a:extLst>
          </p:cNvPr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STOP PAY</a:t>
            </a:r>
            <a:endParaRPr lang="ko-KR" altLang="en-US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032BB-FCAF-D74B-2D6C-A8BE18E492DC}"/>
              </a:ext>
            </a:extLst>
          </p:cNvPr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4000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프로그램 순서도</a:t>
            </a:r>
          </a:p>
        </p:txBody>
      </p:sp>
      <p:sp>
        <p:nvSpPr>
          <p:cNvPr id="87" name="순서도: 수행의 시작/종료 86">
            <a:extLst>
              <a:ext uri="{FF2B5EF4-FFF2-40B4-BE49-F238E27FC236}">
                <a16:creationId xmlns:a16="http://schemas.microsoft.com/office/drawing/2014/main" id="{CC11224E-6F8E-28D5-D8D3-5C6FAE1F6FB2}"/>
              </a:ext>
            </a:extLst>
          </p:cNvPr>
          <p:cNvSpPr/>
          <p:nvPr/>
        </p:nvSpPr>
        <p:spPr>
          <a:xfrm>
            <a:off x="4508204" y="1234902"/>
            <a:ext cx="2300375" cy="60384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프로그램 시작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1D76669-2C8A-B658-A844-49A1E1D7A258}"/>
              </a:ext>
            </a:extLst>
          </p:cNvPr>
          <p:cNvCxnSpPr>
            <a:cxnSpLocks/>
          </p:cNvCxnSpPr>
          <p:nvPr/>
        </p:nvCxnSpPr>
        <p:spPr>
          <a:xfrm>
            <a:off x="5629240" y="1825601"/>
            <a:ext cx="0" cy="29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526AF35D-F00C-0E0D-0654-C8FA2C05414A}"/>
              </a:ext>
            </a:extLst>
          </p:cNvPr>
          <p:cNvSpPr/>
          <p:nvPr/>
        </p:nvSpPr>
        <p:spPr>
          <a:xfrm>
            <a:off x="4109186" y="2142469"/>
            <a:ext cx="3048000" cy="8866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69574B-91B9-BE58-CA97-12C9AA18A1D3}"/>
              </a:ext>
            </a:extLst>
          </p:cNvPr>
          <p:cNvSpPr txBox="1"/>
          <p:nvPr/>
        </p:nvSpPr>
        <p:spPr>
          <a:xfrm>
            <a:off x="5064282" y="2439477"/>
            <a:ext cx="1195841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메뉴 선택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D601E2D-86A6-568F-4301-8B42F5A6885A}"/>
              </a:ext>
            </a:extLst>
          </p:cNvPr>
          <p:cNvCxnSpPr>
            <a:cxnSpLocks/>
          </p:cNvCxnSpPr>
          <p:nvPr/>
        </p:nvCxnSpPr>
        <p:spPr>
          <a:xfrm flipH="1">
            <a:off x="5629240" y="3029198"/>
            <a:ext cx="4837" cy="78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9A202E2-7173-52E8-7856-38D636CDD98A}"/>
              </a:ext>
            </a:extLst>
          </p:cNvPr>
          <p:cNvCxnSpPr/>
          <p:nvPr/>
        </p:nvCxnSpPr>
        <p:spPr>
          <a:xfrm>
            <a:off x="1327175" y="3267101"/>
            <a:ext cx="8319077" cy="244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A2D9B28-218B-5D8C-1DAD-B0DF98D85032}"/>
              </a:ext>
            </a:extLst>
          </p:cNvPr>
          <p:cNvCxnSpPr>
            <a:cxnSpLocks/>
          </p:cNvCxnSpPr>
          <p:nvPr/>
        </p:nvCxnSpPr>
        <p:spPr>
          <a:xfrm flipH="1">
            <a:off x="9636252" y="3282383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8D44CE-D26A-11DD-E446-E158E2E83E62}"/>
              </a:ext>
            </a:extLst>
          </p:cNvPr>
          <p:cNvCxnSpPr>
            <a:cxnSpLocks/>
          </p:cNvCxnSpPr>
          <p:nvPr/>
        </p:nvCxnSpPr>
        <p:spPr>
          <a:xfrm flipH="1">
            <a:off x="7631931" y="3282383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64C2B2-A972-9496-0D8B-8D92A6E6BD1E}"/>
              </a:ext>
            </a:extLst>
          </p:cNvPr>
          <p:cNvCxnSpPr>
            <a:cxnSpLocks/>
          </p:cNvCxnSpPr>
          <p:nvPr/>
        </p:nvCxnSpPr>
        <p:spPr>
          <a:xfrm flipH="1">
            <a:off x="1325893" y="3271800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3E40D37-4D52-2C97-263A-07C1EE5E0625}"/>
              </a:ext>
            </a:extLst>
          </p:cNvPr>
          <p:cNvCxnSpPr>
            <a:cxnSpLocks/>
          </p:cNvCxnSpPr>
          <p:nvPr/>
        </p:nvCxnSpPr>
        <p:spPr>
          <a:xfrm flipH="1">
            <a:off x="3446628" y="3271798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0A4A7E1-0388-0CA2-B07D-62420BEAB85E}"/>
              </a:ext>
            </a:extLst>
          </p:cNvPr>
          <p:cNvCxnSpPr>
            <a:cxnSpLocks/>
          </p:cNvCxnSpPr>
          <p:nvPr/>
        </p:nvCxnSpPr>
        <p:spPr>
          <a:xfrm>
            <a:off x="10915159" y="2582483"/>
            <a:ext cx="5746" cy="358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A551077-C5E3-0B14-9952-11D15A5F7C7F}"/>
              </a:ext>
            </a:extLst>
          </p:cNvPr>
          <p:cNvCxnSpPr>
            <a:cxnSpLocks/>
          </p:cNvCxnSpPr>
          <p:nvPr/>
        </p:nvCxnSpPr>
        <p:spPr>
          <a:xfrm>
            <a:off x="7158592" y="2577931"/>
            <a:ext cx="3757661" cy="32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수행의 시작/종료 98">
            <a:extLst>
              <a:ext uri="{FF2B5EF4-FFF2-40B4-BE49-F238E27FC236}">
                <a16:creationId xmlns:a16="http://schemas.microsoft.com/office/drawing/2014/main" id="{3124C6C2-11AB-71B2-7C72-1FD8C3027F0E}"/>
              </a:ext>
            </a:extLst>
          </p:cNvPr>
          <p:cNvSpPr/>
          <p:nvPr/>
        </p:nvSpPr>
        <p:spPr>
          <a:xfrm>
            <a:off x="9762048" y="6195840"/>
            <a:ext cx="2300375" cy="60384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프로그램 종료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59A4A41-CDE7-D89B-1D20-95BBE2DF9AAA}"/>
              </a:ext>
            </a:extLst>
          </p:cNvPr>
          <p:cNvSpPr/>
          <p:nvPr/>
        </p:nvSpPr>
        <p:spPr>
          <a:xfrm>
            <a:off x="449277" y="3832918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수입 내역 입력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01" name="순서도: 문서 100">
            <a:extLst>
              <a:ext uri="{FF2B5EF4-FFF2-40B4-BE49-F238E27FC236}">
                <a16:creationId xmlns:a16="http://schemas.microsoft.com/office/drawing/2014/main" id="{BCBB6FAF-E8C6-FFAF-F3BB-9118997A9624}"/>
              </a:ext>
            </a:extLst>
          </p:cNvPr>
          <p:cNvSpPr/>
          <p:nvPr/>
        </p:nvSpPr>
        <p:spPr>
          <a:xfrm>
            <a:off x="454568" y="5068585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2BC1E8-E408-DAA8-310D-AB107BEE7C24}"/>
              </a:ext>
            </a:extLst>
          </p:cNvPr>
          <p:cNvSpPr txBox="1"/>
          <p:nvPr/>
        </p:nvSpPr>
        <p:spPr>
          <a:xfrm>
            <a:off x="550877" y="5172768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파일에 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저장</a:t>
            </a:r>
            <a:endParaRPr 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445CC24-EC77-08E5-26DF-B213C0D1D94C}"/>
              </a:ext>
            </a:extLst>
          </p:cNvPr>
          <p:cNvCxnSpPr>
            <a:cxnSpLocks/>
          </p:cNvCxnSpPr>
          <p:nvPr/>
        </p:nvCxnSpPr>
        <p:spPr>
          <a:xfrm flipH="1">
            <a:off x="1315309" y="4531216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B957C3-C85B-8CCB-BFEA-816C2EF9C69B}"/>
              </a:ext>
            </a:extLst>
          </p:cNvPr>
          <p:cNvSpPr/>
          <p:nvPr/>
        </p:nvSpPr>
        <p:spPr>
          <a:xfrm>
            <a:off x="2587110" y="3811751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lt"/>
              </a:rPr>
              <a:t>지출 내역 입력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05" name="순서도: 문서 104">
            <a:extLst>
              <a:ext uri="{FF2B5EF4-FFF2-40B4-BE49-F238E27FC236}">
                <a16:creationId xmlns:a16="http://schemas.microsoft.com/office/drawing/2014/main" id="{CC48D014-9E3C-A342-0DF3-29385AFB9F20}"/>
              </a:ext>
            </a:extLst>
          </p:cNvPr>
          <p:cNvSpPr/>
          <p:nvPr/>
        </p:nvSpPr>
        <p:spPr>
          <a:xfrm>
            <a:off x="2592401" y="5047418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44FB12-4A3B-649A-0123-A727A8E95E55}"/>
              </a:ext>
            </a:extLst>
          </p:cNvPr>
          <p:cNvSpPr txBox="1"/>
          <p:nvPr/>
        </p:nvSpPr>
        <p:spPr>
          <a:xfrm>
            <a:off x="2688710" y="5151601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파일에 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저장</a:t>
            </a:r>
            <a:endParaRPr lang="ko-KR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9382C39-DF30-645B-62BF-1E6A1B0F6850}"/>
              </a:ext>
            </a:extLst>
          </p:cNvPr>
          <p:cNvCxnSpPr>
            <a:cxnSpLocks/>
          </p:cNvCxnSpPr>
          <p:nvPr/>
        </p:nvCxnSpPr>
        <p:spPr>
          <a:xfrm flipH="1">
            <a:off x="3453142" y="4510049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981DA4F-31EC-ABB7-4CB4-C934DA5AA0BB}"/>
              </a:ext>
            </a:extLst>
          </p:cNvPr>
          <p:cNvSpPr/>
          <p:nvPr/>
        </p:nvSpPr>
        <p:spPr>
          <a:xfrm>
            <a:off x="4777859" y="3832917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lt"/>
              </a:rPr>
              <a:t>일일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 요청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09" name="순서도: 문서 108">
            <a:extLst>
              <a:ext uri="{FF2B5EF4-FFF2-40B4-BE49-F238E27FC236}">
                <a16:creationId xmlns:a16="http://schemas.microsoft.com/office/drawing/2014/main" id="{F937BB7F-0BC6-95FE-FCF4-FCA422982DAE}"/>
              </a:ext>
            </a:extLst>
          </p:cNvPr>
          <p:cNvSpPr/>
          <p:nvPr/>
        </p:nvSpPr>
        <p:spPr>
          <a:xfrm>
            <a:off x="4783150" y="5068585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460710-3FFE-5BEC-8816-B88BA3344380}"/>
              </a:ext>
            </a:extLst>
          </p:cNvPr>
          <p:cNvSpPr txBox="1"/>
          <p:nvPr/>
        </p:nvSpPr>
        <p:spPr>
          <a:xfrm>
            <a:off x="4879459" y="5172767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일일</a:t>
            </a:r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 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</a:t>
            </a:r>
            <a:endParaRPr 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CB7B632-961B-9F10-744F-381C2069CEAC}"/>
              </a:ext>
            </a:extLst>
          </p:cNvPr>
          <p:cNvCxnSpPr>
            <a:cxnSpLocks/>
          </p:cNvCxnSpPr>
          <p:nvPr/>
        </p:nvCxnSpPr>
        <p:spPr>
          <a:xfrm flipH="1">
            <a:off x="5643892" y="4531216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BECCA9-B955-0860-2C51-427296106CEC}"/>
              </a:ext>
            </a:extLst>
          </p:cNvPr>
          <p:cNvSpPr/>
          <p:nvPr/>
        </p:nvSpPr>
        <p:spPr>
          <a:xfrm>
            <a:off x="6767526" y="3832917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월간</a:t>
            </a:r>
            <a:r>
              <a:rPr lang="ko-KR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 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 요청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13" name="순서도: 문서 112">
            <a:extLst>
              <a:ext uri="{FF2B5EF4-FFF2-40B4-BE49-F238E27FC236}">
                <a16:creationId xmlns:a16="http://schemas.microsoft.com/office/drawing/2014/main" id="{1F345D20-7810-41FF-AAAA-CEFF854A04F0}"/>
              </a:ext>
            </a:extLst>
          </p:cNvPr>
          <p:cNvSpPr/>
          <p:nvPr/>
        </p:nvSpPr>
        <p:spPr>
          <a:xfrm>
            <a:off x="6772817" y="5068584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60BC1C-5A26-2BDF-5D30-A92477478346}"/>
              </a:ext>
            </a:extLst>
          </p:cNvPr>
          <p:cNvSpPr txBox="1"/>
          <p:nvPr/>
        </p:nvSpPr>
        <p:spPr>
          <a:xfrm>
            <a:off x="6869126" y="5172767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  <a:cs typeface="+mn-lt"/>
              </a:rPr>
              <a:t>월간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</a:t>
            </a:r>
            <a:endParaRPr 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87E797F-8B2F-7F4B-57F8-8ADD9EB1DA2E}"/>
              </a:ext>
            </a:extLst>
          </p:cNvPr>
          <p:cNvCxnSpPr>
            <a:cxnSpLocks/>
          </p:cNvCxnSpPr>
          <p:nvPr/>
        </p:nvCxnSpPr>
        <p:spPr>
          <a:xfrm flipH="1">
            <a:off x="7633558" y="4531215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F16557-A117-60F5-C83C-3B789A62BD55}"/>
              </a:ext>
            </a:extLst>
          </p:cNvPr>
          <p:cNvSpPr/>
          <p:nvPr/>
        </p:nvSpPr>
        <p:spPr>
          <a:xfrm>
            <a:off x="8773067" y="3832917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lt"/>
              </a:rPr>
              <a:t>기간별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 요청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17" name="순서도: 문서 116">
            <a:extLst>
              <a:ext uri="{FF2B5EF4-FFF2-40B4-BE49-F238E27FC236}">
                <a16:creationId xmlns:a16="http://schemas.microsoft.com/office/drawing/2014/main" id="{91131D13-998C-1F23-96E5-A6AFFF33670F}"/>
              </a:ext>
            </a:extLst>
          </p:cNvPr>
          <p:cNvSpPr/>
          <p:nvPr/>
        </p:nvSpPr>
        <p:spPr>
          <a:xfrm>
            <a:off x="8778358" y="5068584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471B4A-718F-EF09-3A13-F27FE8158085}"/>
              </a:ext>
            </a:extLst>
          </p:cNvPr>
          <p:cNvSpPr txBox="1"/>
          <p:nvPr/>
        </p:nvSpPr>
        <p:spPr>
          <a:xfrm>
            <a:off x="8874667" y="5172767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기간</a:t>
            </a:r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별 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</a:t>
            </a:r>
            <a:endParaRPr 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007763F-1691-B32E-5CBC-DA27EDE1B729}"/>
              </a:ext>
            </a:extLst>
          </p:cNvPr>
          <p:cNvCxnSpPr>
            <a:cxnSpLocks/>
          </p:cNvCxnSpPr>
          <p:nvPr/>
        </p:nvCxnSpPr>
        <p:spPr>
          <a:xfrm flipH="1">
            <a:off x="9639099" y="4531215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맑은 고딕</vt:lpstr>
      <vt:lpstr>이사만루체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이재상</dc:creator>
  <cp:lastModifiedBy>이재상</cp:lastModifiedBy>
  <cp:revision>1</cp:revision>
  <dcterms:created xsi:type="dcterms:W3CDTF">2022-06-29T04:15:02Z</dcterms:created>
  <dcterms:modified xsi:type="dcterms:W3CDTF">2022-06-29T04:15:26Z</dcterms:modified>
</cp:coreProperties>
</file>