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582C6-8423-AA8D-AD02-86F4287C3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CA8780-30A1-9E8B-BB3A-061E7C7C9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4587E7-4CAB-BA7D-FFEC-C728BBBE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429C-2138-484C-A318-8086DC985F5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FFBE4A-4575-73B9-F298-13CB9351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87187E-A9E3-3829-6B74-B5BEC5DA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EA27-B119-4B6D-83C3-2D8066BDA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25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FC609-C6ED-2FDD-0117-05032EDE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A091D5-3405-DEBA-B984-8DF44F161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792B5-C5B7-3945-D829-90A22ACE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429C-2138-484C-A318-8086DC985F5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0DE295-1487-2042-4537-63B6AA6B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7CE9A3-99D1-94F0-8D74-57B33D83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EA27-B119-4B6D-83C3-2D8066BDA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00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2C76118-E924-0FEA-1D1C-1FA97AB91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4C6BBD-622F-E6D1-8BF3-A2728827B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5B1353-D047-DCB8-B4F0-3EF4C7C7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429C-2138-484C-A318-8086DC985F5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3305DE-8C83-22E6-DD6B-00B46662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56E18D-B4F5-3FF0-FD8D-F931E5C2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EA27-B119-4B6D-83C3-2D8066BDA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66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192F4-8790-5D4C-CC18-7B118E1C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87CF24-4962-076A-88C9-1C903429E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728C30-1670-BD20-8F51-5ADD3A91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429C-2138-484C-A318-8086DC985F5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9AC973-0683-8363-5FF1-4B9C7BBF2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9F6870-2F38-4FB5-8DF2-8AA6F183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EA27-B119-4B6D-83C3-2D8066BDA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91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64217-62FD-8159-31A4-EB8E693F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55D736-E911-D360-F3F8-21DA1A2CC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076318-EFD3-E8CD-368E-E4A57696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429C-2138-484C-A318-8086DC985F5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B613FF-2809-F2C8-AAD6-C0921BA6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2A6065-54F9-316E-CE73-25100DF4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EA27-B119-4B6D-83C3-2D8066BDA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20BD8-1F87-A032-2F13-56B59874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AB2B98-275C-0AC2-A057-7380559C6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CE0BB3-8FD9-3289-9A16-6F6169E6F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B1BEB6-E57B-F91F-532E-3A636217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429C-2138-484C-A318-8086DC985F5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1CB545-E5A5-FD1D-BBF9-E409107B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0108E5-DF16-91EA-780F-1E4C21B9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EA27-B119-4B6D-83C3-2D8066BDA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93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732C54-79E9-5DDB-6469-8DD0A53E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9C041A-F781-3E51-BF60-8C5B8C5E4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310AB0-1FB1-3E03-B357-D7591D753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DE0011-7566-0F8F-2E4C-7B2143928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0EBE6BE-D561-EEBA-3904-AD24A1B24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3595BB-D149-A09B-FE9A-1CC97666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429C-2138-484C-A318-8086DC985F5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E7CEC31-6E43-3D9A-6457-BE5AEE5E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07D0CB-EEF1-E7CF-B56A-3D09D06C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EA27-B119-4B6D-83C3-2D8066BDA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56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37E512-D1BE-24C4-3001-C1ED26DC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4B79A8-C7CD-DBB6-E129-F93EAEA5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429C-2138-484C-A318-8086DC985F5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9EDD80-551E-D064-EFD7-F7BC8EF2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B9BEB7-521F-EBE3-8567-E5D2B187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EA27-B119-4B6D-83C3-2D8066BDA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75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01D73BE-D87C-D47A-A79D-41E69645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429C-2138-484C-A318-8086DC985F5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E8C965-DB05-710C-F189-2751FA37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3A9FBB-00FC-A283-4277-93547269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EA27-B119-4B6D-83C3-2D8066BDA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57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D20EA-02BB-D17A-2027-3A8AB9D45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4CFD11-63E6-9733-4A02-4126C4162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F9430A-1DCD-F0B2-C3C0-A12396484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7D4C2B-E410-F1B5-E9DD-EB00E94B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429C-2138-484C-A318-8086DC985F5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6D3D99-D671-01D4-7927-4A60B266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97D38E-9E0E-81B4-6B90-D2F4BFF6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EA27-B119-4B6D-83C3-2D8066BDA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01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0B92A2-D68B-CDF5-2DE8-535DFE50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96E5939-354D-98D0-9BF4-C50CB65B3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43DF3A-7BDC-E4B4-D787-46A68FF64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519994-9D9C-5AC8-6DFA-3BE3ACB4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429C-2138-484C-A318-8086DC985F5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8DA934-C693-2554-860C-00093DAE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21515F-67FE-054A-2CE8-9509D558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EA27-B119-4B6D-83C3-2D8066BDA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58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B58EB6-7284-4ED7-AF24-28A46756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027DBA-91C5-A241-D318-F414AB202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9C9BDF-A096-7304-C9BF-0BC52EB48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5429C-2138-484C-A318-8086DC985F5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6484FA-AA70-4C58-DCBB-00ED5EB6F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D536F3-A49E-385C-E343-47148F82E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DEA27-B119-4B6D-83C3-2D8066BDA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99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B82BD26-5305-B75D-6767-8BD10EAB0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922" y="1072844"/>
            <a:ext cx="5972547" cy="484217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2EA3603-01DF-B900-403D-E46F08D0E87A}"/>
              </a:ext>
            </a:extLst>
          </p:cNvPr>
          <p:cNvSpPr txBox="1"/>
          <p:nvPr/>
        </p:nvSpPr>
        <p:spPr>
          <a:xfrm>
            <a:off x="8058150" y="790575"/>
            <a:ext cx="41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Acoustic</a:t>
            </a:r>
            <a:r>
              <a:rPr lang="fr-FR" dirty="0"/>
              <a:t> trait </a:t>
            </a:r>
            <a:r>
              <a:rPr lang="fr-FR" dirty="0" err="1"/>
              <a:t>space</a:t>
            </a:r>
            <a:r>
              <a:rPr lang="fr-FR" dirty="0"/>
              <a:t> – axes 1 vs 2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721CE89-6416-D6CC-1701-961E11063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1581148"/>
            <a:ext cx="61864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7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20C23FC-5CF3-F70E-D660-4B78A308F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907"/>
            <a:ext cx="5656484" cy="42862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BB17E8F-F02E-6DFA-8746-D1F9C4B12C29}"/>
              </a:ext>
            </a:extLst>
          </p:cNvPr>
          <p:cNvSpPr txBox="1"/>
          <p:nvPr/>
        </p:nvSpPr>
        <p:spPr>
          <a:xfrm>
            <a:off x="8058150" y="790575"/>
            <a:ext cx="41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Acoustic</a:t>
            </a:r>
            <a:r>
              <a:rPr lang="fr-FR" dirty="0"/>
              <a:t> trait </a:t>
            </a:r>
            <a:r>
              <a:rPr lang="fr-FR" dirty="0" err="1"/>
              <a:t>space</a:t>
            </a:r>
            <a:r>
              <a:rPr lang="fr-FR" dirty="0"/>
              <a:t> – axes 1 vs 3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6CBF175-DD48-BD35-9986-8B5FB0616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745" y="2057400"/>
            <a:ext cx="5925798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0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C4B3F9A-4CA1-AB0C-AB08-2CB128E32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528" y="1657350"/>
            <a:ext cx="6462712" cy="46005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DECBF8-0CC2-675F-2B59-ACB4AA62CE23}"/>
              </a:ext>
            </a:extLst>
          </p:cNvPr>
          <p:cNvSpPr txBox="1"/>
          <p:nvPr/>
        </p:nvSpPr>
        <p:spPr>
          <a:xfrm>
            <a:off x="8058150" y="790575"/>
            <a:ext cx="41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Acoustic</a:t>
            </a:r>
            <a:r>
              <a:rPr lang="fr-FR" dirty="0"/>
              <a:t> trait </a:t>
            </a:r>
            <a:r>
              <a:rPr lang="fr-FR" dirty="0" err="1"/>
              <a:t>space</a:t>
            </a:r>
            <a:r>
              <a:rPr lang="fr-FR" dirty="0"/>
              <a:t> – axes 3 vs 4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1CE524F-C35A-332B-9AB4-33F2E530D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101" y="1657350"/>
            <a:ext cx="621258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99D85-6E50-4CFB-7EBD-2072F35C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r>
              <a:rPr lang="fr-FR" dirty="0"/>
              <a:t> : </a:t>
            </a:r>
            <a:r>
              <a:rPr lang="fr-FR" dirty="0" err="1"/>
              <a:t>acoustic</a:t>
            </a:r>
            <a:r>
              <a:rPr lang="fr-FR" dirty="0"/>
              <a:t> trait </a:t>
            </a:r>
            <a:r>
              <a:rPr lang="fr-FR" dirty="0" err="1"/>
              <a:t>space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B4F4A8-2740-9D10-80D6-1FC8D03F5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Axis 4 = total </a:t>
            </a:r>
            <a:r>
              <a:rPr lang="fr-FR" dirty="0" err="1"/>
              <a:t>song</a:t>
            </a:r>
            <a:r>
              <a:rPr lang="fr-FR" dirty="0"/>
              <a:t> duration</a:t>
            </a:r>
          </a:p>
          <a:p>
            <a:r>
              <a:rPr lang="fr-FR" dirty="0"/>
              <a:t>Axis 3 = </a:t>
            </a:r>
            <a:r>
              <a:rPr lang="fr-FR" dirty="0" err="1"/>
              <a:t>rythm</a:t>
            </a:r>
            <a:endParaRPr lang="fr-FR" dirty="0"/>
          </a:p>
          <a:p>
            <a:r>
              <a:rPr lang="fr-FR" dirty="0"/>
              <a:t>Axis 2 = spectral composition (~</a:t>
            </a:r>
            <a:r>
              <a:rPr lang="fr-FR" dirty="0" err="1"/>
              <a:t>bandwidth</a:t>
            </a:r>
            <a:r>
              <a:rPr lang="fr-FR" dirty="0"/>
              <a:t>)</a:t>
            </a:r>
          </a:p>
          <a:p>
            <a:r>
              <a:rPr lang="fr-FR" dirty="0"/>
              <a:t>Axis 1 = main </a:t>
            </a:r>
            <a:r>
              <a:rPr lang="fr-FR" dirty="0" err="1"/>
              <a:t>frequency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539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1C371169-5A71-7B66-118A-959F18761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172" y="3862583"/>
            <a:ext cx="2954624" cy="2910082"/>
          </a:xfrm>
          <a:prstGeom prst="rect">
            <a:avLst/>
          </a:prstGeom>
        </p:spPr>
      </p:pic>
      <p:pic>
        <p:nvPicPr>
          <p:cNvPr id="7" name="Image 6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D29F5449-06EE-BFC2-5942-DCBC67E74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38" y="247260"/>
            <a:ext cx="3394843" cy="3343665"/>
          </a:xfrm>
          <a:prstGeom prst="rect">
            <a:avLst/>
          </a:prstGeom>
        </p:spPr>
      </p:pic>
      <p:pic>
        <p:nvPicPr>
          <p:cNvPr id="9" name="Image 8" descr="Une image contenant texte, capture d’écran, diagramme, Graphique&#10;&#10;Description générée automatiquement">
            <a:extLst>
              <a:ext uri="{FF2B5EF4-FFF2-40B4-BE49-F238E27FC236}">
                <a16:creationId xmlns:a16="http://schemas.microsoft.com/office/drawing/2014/main" id="{3DC0B6E6-5B2E-0325-D76F-6A80D4275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63" y="247260"/>
            <a:ext cx="3394843" cy="3343665"/>
          </a:xfrm>
          <a:prstGeom prst="rect">
            <a:avLst/>
          </a:prstGeom>
        </p:spPr>
      </p:pic>
      <p:pic>
        <p:nvPicPr>
          <p:cNvPr id="11" name="Image 10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397453A7-C3AE-5D47-18DD-987330C93A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5" y="3720643"/>
            <a:ext cx="3098736" cy="305202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4AB3471-2136-EE84-896E-5D616F29A280}"/>
              </a:ext>
            </a:extLst>
          </p:cNvPr>
          <p:cNvSpPr txBox="1"/>
          <p:nvPr/>
        </p:nvSpPr>
        <p:spPr>
          <a:xfrm>
            <a:off x="8058150" y="790575"/>
            <a:ext cx="413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Phylogenetic</a:t>
            </a:r>
            <a:r>
              <a:rPr lang="fr-FR" dirty="0"/>
              <a:t> structure of the four axes of the </a:t>
            </a:r>
            <a:r>
              <a:rPr lang="fr-FR" dirty="0" err="1"/>
              <a:t>acoustic</a:t>
            </a:r>
            <a:r>
              <a:rPr lang="fr-FR" dirty="0"/>
              <a:t> trait </a:t>
            </a:r>
            <a:r>
              <a:rPr lang="fr-FR" dirty="0" err="1"/>
              <a:t>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42579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64</Words>
  <Application>Microsoft Office PowerPoint</Application>
  <PresentationFormat>Grand écran</PresentationFormat>
  <Paragraphs>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Summary : acoustic trait space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Jean-Yves Barnagaud</dc:creator>
  <cp:lastModifiedBy>Jean-Yves Barnagaud</cp:lastModifiedBy>
  <cp:revision>5</cp:revision>
  <dcterms:created xsi:type="dcterms:W3CDTF">2024-01-23T17:18:25Z</dcterms:created>
  <dcterms:modified xsi:type="dcterms:W3CDTF">2024-01-23T17:25:43Z</dcterms:modified>
</cp:coreProperties>
</file>