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3369-8135-4A13-A748-03D8AFA8939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112-3046-4B06-A87E-44C278D1D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10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3369-8135-4A13-A748-03D8AFA8939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112-3046-4B06-A87E-44C278D1D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3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3369-8135-4A13-A748-03D8AFA8939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112-3046-4B06-A87E-44C278D1D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89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3369-8135-4A13-A748-03D8AFA8939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112-3046-4B06-A87E-44C278D1D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3369-8135-4A13-A748-03D8AFA8939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112-3046-4B06-A87E-44C278D1D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50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3369-8135-4A13-A748-03D8AFA8939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112-3046-4B06-A87E-44C278D1D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3369-8135-4A13-A748-03D8AFA8939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112-3046-4B06-A87E-44C278D1D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28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3369-8135-4A13-A748-03D8AFA8939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112-3046-4B06-A87E-44C278D1D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3369-8135-4A13-A748-03D8AFA8939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112-3046-4B06-A87E-44C278D1D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98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3369-8135-4A13-A748-03D8AFA8939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112-3046-4B06-A87E-44C278D1D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46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3369-8135-4A13-A748-03D8AFA8939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112-3046-4B06-A87E-44C278D1D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36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53369-8135-4A13-A748-03D8AFA8939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0112-3046-4B06-A87E-44C278D1D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1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88934" y="2319867"/>
            <a:ext cx="155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Acoustic</a:t>
            </a:r>
            <a:r>
              <a:rPr lang="fr-FR" dirty="0" smtClean="0"/>
              <a:t> traits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0868" y="3522133"/>
            <a:ext cx="155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Ecological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842934" y="3660632"/>
            <a:ext cx="155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synanthropy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543800" y="3383633"/>
            <a:ext cx="1557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Population </a:t>
            </a:r>
            <a:r>
              <a:rPr lang="fr-FR" dirty="0" err="1" smtClean="0"/>
              <a:t>status</a:t>
            </a:r>
            <a:r>
              <a:rPr lang="fr-FR" dirty="0" smtClean="0"/>
              <a:t> / distribution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699001" y="864654"/>
            <a:ext cx="155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Blackburn’s</a:t>
            </a:r>
            <a:r>
              <a:rPr lang="fr-FR" dirty="0" smtClean="0"/>
              <a:t> </a:t>
            </a:r>
            <a:r>
              <a:rPr lang="fr-FR" dirty="0" err="1" smtClean="0"/>
              <a:t>affinity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4" idx="0"/>
          </p:cNvCxnSpPr>
          <p:nvPr/>
        </p:nvCxnSpPr>
        <p:spPr>
          <a:xfrm flipV="1">
            <a:off x="5367867" y="1510985"/>
            <a:ext cx="0" cy="808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5" idx="3"/>
            <a:endCxn id="6" idx="1"/>
          </p:cNvCxnSpPr>
          <p:nvPr/>
        </p:nvCxnSpPr>
        <p:spPr>
          <a:xfrm flipV="1">
            <a:off x="4258734" y="3845298"/>
            <a:ext cx="5842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7" idx="1"/>
          </p:cNvCxnSpPr>
          <p:nvPr/>
        </p:nvCxnSpPr>
        <p:spPr>
          <a:xfrm flipV="1">
            <a:off x="6472767" y="3845298"/>
            <a:ext cx="1071033" cy="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8204200" y="4395632"/>
            <a:ext cx="0" cy="372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3420533" y="4732867"/>
            <a:ext cx="4792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5" idx="2"/>
          </p:cNvCxnSpPr>
          <p:nvPr/>
        </p:nvCxnSpPr>
        <p:spPr>
          <a:xfrm>
            <a:off x="3479801" y="4168464"/>
            <a:ext cx="0" cy="564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056467" y="1187819"/>
            <a:ext cx="1786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3056467" y="1187819"/>
            <a:ext cx="0" cy="1987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700868" y="3166363"/>
            <a:ext cx="6231465" cy="19220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527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BARNAGAUD</dc:creator>
  <cp:lastModifiedBy>Jean-Yves BARNAGAUD</cp:lastModifiedBy>
  <cp:revision>2</cp:revision>
  <dcterms:created xsi:type="dcterms:W3CDTF">2024-04-09T15:46:24Z</dcterms:created>
  <dcterms:modified xsi:type="dcterms:W3CDTF">2024-04-09T15:47:29Z</dcterms:modified>
</cp:coreProperties>
</file>