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e8059602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e8059602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8059602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e8059602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8059602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e8059602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8059602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8059602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e8059602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e8059602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e8059602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e8059602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e80596024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e80596024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8059602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7e8059602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e80596024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e80596024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e8059602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e8059602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73366ad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73366ad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8059602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8059602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e8059602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e8059602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e8059602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e8059602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e8059602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e8059602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e80596024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e80596024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e8059602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e8059602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e8059602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e8059602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dbd6e42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dbd6e42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e8059602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e8059602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e805960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e805960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8059602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8059602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805960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805960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e805960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e805960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805960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805960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8059602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8059602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hyperlink" Target="https://github.com/encyclopedia-of-code/tiny-graphics-j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174A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Discussion-</a:t>
            </a:r>
            <a:r>
              <a:rPr lang="en"/>
              <a:t>Week 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2/14/2020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 Mapping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22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There are small surface details on real objects that need to be taken into account for better realism. 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5">
            <a:alphaModFix/>
          </a:blip>
          <a:srcRect b="0" l="0" r="1263" t="1613"/>
          <a:stretch/>
        </p:blipFill>
        <p:spPr>
          <a:xfrm>
            <a:off x="2413200" y="2066675"/>
            <a:ext cx="4747801" cy="299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 Mapping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3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To take these into account apply texture to our images to make the surfaces realistic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can scan textures from real world or paint them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Store the texture as a 2D image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map the texture to </a:t>
            </a: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  <a:t>object space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and then </a:t>
            </a: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  <a:t>screen space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6175" y="2753375"/>
            <a:ext cx="5498225" cy="23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 Mapping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4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practical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approach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is to do the screen to texture transformation (so that we don’t have to deal with pixel coverage issues)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Some texture to object transformations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Square to cylinder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21" y="3136250"/>
            <a:ext cx="4169899" cy="8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4448" y="2487875"/>
            <a:ext cx="4140650" cy="23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 Mapping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practical approach is to do the screen to texture transformation (so that we don’t have to deal with pixel coverage issues)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Some texture to object transformations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Square to cylinder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448" y="2487875"/>
            <a:ext cx="4140650" cy="23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301" y="3032027"/>
            <a:ext cx="4337150" cy="12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 Mapping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practical approach is to do the screen to texture transformation (so that we don’t have to deal with pixel coverage issues)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From screen to texture: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Inverse the transform (s_x,s_y) to get the world (x,y,z)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With (x,y,z):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488" y="3055975"/>
            <a:ext cx="43719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0500" y="2886975"/>
            <a:ext cx="3706624" cy="13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the Texture</a:t>
            </a:r>
            <a:endParaRPr/>
          </a:p>
        </p:txBody>
      </p:sp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Intuitively speaking, only vertices are sent down to the graphics pipeline so we need to interpolate the texture coordinates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This is done by a scanline in screen space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It is had its own issues such as </a:t>
            </a: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  <a:t>perspective foreshortening (why ?)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5">
            <a:alphaModFix/>
          </a:blip>
          <a:srcRect b="0" l="0" r="0" t="59334"/>
          <a:stretch/>
        </p:blipFill>
        <p:spPr>
          <a:xfrm>
            <a:off x="1480075" y="2839950"/>
            <a:ext cx="6519500" cy="20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the Texture</a:t>
            </a:r>
            <a:endParaRPr/>
          </a:p>
        </p:txBody>
      </p:sp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How do we correctly figure out the texture coordinates ?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Interpolate along the scanline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Perform perspective division </a:t>
            </a: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  <a:t>after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interpolation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5000" y="2271325"/>
            <a:ext cx="3378425" cy="18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84425" y="2026700"/>
            <a:ext cx="3805650" cy="25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Which of the following is correct ?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Textures are applied in the vertex processing stage of the graphics pipeline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Texture coordinates are typically assigned at vertices and interpolated to the interior of a triangle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Bump mapping can correct the distortion problems that occurred when applying a wood image map to a 3D object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Only b and c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, b and c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Choice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Texture coordinates are typically assigned at vertices and interpolated to the interior of a triangle.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True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arenR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False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235500" y="1272900"/>
            <a:ext cx="8520600" cy="16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Project </a:t>
            </a:r>
            <a:endParaRPr sz="4800"/>
          </a:p>
        </p:txBody>
      </p:sp>
      <p:pic>
        <p:nvPicPr>
          <p:cNvPr id="246" name="Google Shape;2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35500" y="1272900"/>
            <a:ext cx="8520600" cy="16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Collision Detection</a:t>
            </a:r>
            <a:endParaRPr sz="48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Rules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32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32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Don’t use Three.js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Don’t use any external application for generating matrix transformations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You may use external applications for generating 3D object files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Cite any code which is not your own (stackoverflow etc)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Tiny-Graphics Examples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3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Lots of free code in the following repo: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https://github.com/encyclopedia-of-code/tiny-graphics-js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For making shapes: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Grid_Patch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Surface_Of_Revolution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copy_onto_graphics_card() method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See demo Surface_Of_Revolution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Tiny-Graphics Examples</a:t>
            </a:r>
            <a:endParaRPr/>
          </a:p>
        </p:txBody>
      </p:sp>
      <p:sp>
        <p:nvSpPr>
          <p:cNvPr id="273" name="Google Shape;273;p34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4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For motion: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For each moving object, we need to store: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Model Matrix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Give the model transform matrix a "velocity" and track it over time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Need to split it up into angular and linear components so you can scale angular speed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Check out the </a:t>
            </a:r>
            <a:r>
              <a:rPr i="1" lang="en">
                <a:solidFill>
                  <a:schemeClr val="dk1"/>
                </a:solidFill>
                <a:highlight>
                  <a:srgbClr val="FFFFFF"/>
                </a:highlight>
              </a:rPr>
              <a:t>inertia demo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Collision: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 AABB or bounding sphere ( appropriately) for checking the collision between your objects and create a more realistic looking scene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You may want to incorporate some very simple physics (e.g. corresponding forces on each object) for simulating collision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Tiny-Graphics Examples</a:t>
            </a:r>
            <a:endParaRPr/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Scene timing ideas: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 if statements for switching scenes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Keep multiple copies of the animation_time variable with different offsets subtracted from it.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Name the copies like "time since (scene #17) started"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If it’s negative, the scene shouldn’t start yet, so skip those lines for this frame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If it's positive, you know to proceed with the lines of code that animate that scene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If it’s too positive, it’s past the scene’s end time, so manually overwrite it to some negative number, making the scene go away again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Tiny-Graphics Examples</a:t>
            </a:r>
            <a:endParaRPr/>
          </a:p>
        </p:txBody>
      </p:sp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4" name="Google Shape;2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p3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Scene timing ideas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 if statements for switching scenes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Keep multiple copies of the animation_time variable with different offsets subtracted from it.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2400" y="2345198"/>
            <a:ext cx="7312300" cy="2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Tiny-Graphics Examples</a:t>
            </a:r>
            <a:endParaRPr/>
          </a:p>
        </p:txBody>
      </p:sp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3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If your program is interactive: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May want less of a time-dependent scene system -- and more of a finite state machine (FSM)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Conditionals in your display() function would consult the state before proceeding with any drawing code sections.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Certain key inputs will change your state variable to a different enum value, causing those if's to act differently.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Multiple offset copies of your time variable will again be needed to track how long each animation has been going on for, so you can change state once it's done.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Tiny-Graphics Examples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5" name="Google Shape;3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3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What are some advanced features ?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Raytracing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Shadowing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Mirroring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Collision detection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Scene graphs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Physics-based simulation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What can’t be considered as advanced features ?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Matrix transformations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Lighting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Textures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>
            <p:ph type="title"/>
          </p:nvPr>
        </p:nvSpPr>
        <p:spPr>
          <a:xfrm>
            <a:off x="311700" y="1272900"/>
            <a:ext cx="8520600" cy="16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pic>
        <p:nvPicPr>
          <p:cNvPr id="324" name="Google Shape;32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Collision Detection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5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Basic idea:  We perform collision detection by computing whether one primitive intersects another.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One way is to compare all the triangles in the scene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is certainly not ideal since it is very computationally expensive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also don’t care about collision of unrelated triangles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we cleverly stick to object that we need to compare, comparing triangles still requires a lot of comparisons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Say we have 10 objects, each comprised of 100 triangles. This requires several thousands of comparisons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we come up with a smarter way ?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Detection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define some standard object representation, a.k.a </a:t>
            </a:r>
            <a:r>
              <a:rPr b="1" lang="en">
                <a:solidFill>
                  <a:schemeClr val="dk1"/>
                </a:solidFill>
              </a:rPr>
              <a:t>bounding volume, to check for collisions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sphere </a:t>
            </a:r>
            <a:r>
              <a:rPr lang="en">
                <a:solidFill>
                  <a:schemeClr val="dk1"/>
                </a:solidFill>
              </a:rPr>
              <a:t>can be considered as t</a:t>
            </a:r>
            <a:r>
              <a:rPr lang="en">
                <a:solidFill>
                  <a:schemeClr val="dk1"/>
                </a:solidFill>
              </a:rPr>
              <a:t>he simplest bounding volume.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Certainly not an exact representation, but it provides a cheap way of checking for collision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a </a:t>
            </a:r>
            <a:r>
              <a:rPr lang="en">
                <a:solidFill>
                  <a:schemeClr val="dk1"/>
                </a:solidFill>
              </a:rPr>
              <a:t>collision</a:t>
            </a:r>
            <a:r>
              <a:rPr lang="en">
                <a:solidFill>
                  <a:schemeClr val="dk1"/>
                </a:solidFill>
              </a:rPr>
              <a:t> is detected, a more through check can be done (e.i. We spend the resources where needed)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525" y="3376125"/>
            <a:ext cx="2559319" cy="15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Representations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Axis Aligned Bounding Box (AABB)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Simplest and fastest intersection test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check whether point in AABB: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Simply along each axes, check if each coordinate falls in the range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775" y="3189900"/>
            <a:ext cx="1877525" cy="17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20775" y="3336600"/>
            <a:ext cx="638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33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D4A6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isPointInsideAABB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box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box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minX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box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maxX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box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minY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box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maxY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box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minZ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box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maxZ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Representations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8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Axis Aligned Bounding Box (AABB)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Checking for interesting is as simple as checking, in each axis, whether there’s an overlap between the ranges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4425" y="2299475"/>
            <a:ext cx="3122225" cy="23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73375" y="2449800"/>
            <a:ext cx="7485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33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D4A6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minX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maxX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maxX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minX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minY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maxY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maxY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minY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minZ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maxZ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maxZ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minZ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Representations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9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Bounding Sphere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bit more complicated than AABB but doable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Advantage: it is rotation invariant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Disadvantage</a:t>
            </a:r>
            <a:r>
              <a:rPr lang="en">
                <a:solidFill>
                  <a:schemeClr val="dk1"/>
                </a:solidFill>
              </a:rPr>
              <a:t>: it can encapsulate spherical objects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check whether point in Sphere: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29250" y="2926450"/>
            <a:ext cx="818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33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D4A6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isPointInsideSphere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70809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distance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Math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D4A6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381000" lvl="0" marL="23622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2860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point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distance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77AA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395124" y="347125"/>
            <a:ext cx="66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Representations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600" y="347124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33362"/>
            <a:ext cx="1050476" cy="349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0"/>
          <p:cNvCxnSpPr/>
          <p:nvPr/>
        </p:nvCxnSpPr>
        <p:spPr>
          <a:xfrm flipH="1" rot="10800000">
            <a:off x="329250" y="1023450"/>
            <a:ext cx="8516100" cy="17700"/>
          </a:xfrm>
          <a:prstGeom prst="straightConnector1">
            <a:avLst/>
          </a:prstGeom>
          <a:noFill/>
          <a:ln cap="flat" cmpd="sng" w="19050">
            <a:solidFill>
              <a:srgbClr val="4393D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81425"/>
            <a:ext cx="8520600" cy="3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Bounding sphere collision check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85900" y="1950950"/>
            <a:ext cx="8572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334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DD4A6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intersect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708090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distance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Math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DD4A6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sqrt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333333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distance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sphere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radius </a:t>
            </a:r>
            <a:r>
              <a:rPr lang="en" sz="1200">
                <a:solidFill>
                  <a:srgbClr val="9A6E3A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other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200">
                <a:solidFill>
                  <a:srgbClr val="333333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99999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999999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33400" marR="13970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077AA"/>
              </a:solidFill>
              <a:highlight>
                <a:srgbClr val="EEEEE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0895" y="2943450"/>
            <a:ext cx="2738824" cy="194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35500" y="1272900"/>
            <a:ext cx="8520600" cy="16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Texture Mapping</a:t>
            </a:r>
            <a:endParaRPr sz="48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9700" y="273476"/>
            <a:ext cx="792600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" y="458575"/>
            <a:ext cx="1268500" cy="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