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F086A-5A86-42B0-B515-DEE21597A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9873E-D871-4BB5-B3F5-A1F434EAA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F03DA-11D4-4782-88D7-8D4EBE80E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FE06-7C26-4314-BBD9-E93A8BE10167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9856E-36F7-46E8-8AF2-D08933F80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C1829-CF98-431C-8322-A1859E35D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E16E-A6C0-4233-BC8D-ADE2B446B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26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AE772-C042-461B-AD61-71B4FD3B9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819A0-3953-4D7A-8764-4B8FEB9C1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35918-1F0A-4534-9F0F-FE8181A96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FE06-7C26-4314-BBD9-E93A8BE10167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D3595-03B8-43C2-BB83-6E00F0DE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B30B3-726A-4726-9FD0-4A326C899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E16E-A6C0-4233-BC8D-ADE2B446B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48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FBDF56-15CC-441C-8F3B-95ABB50D7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C41F7E-2327-4B97-AF00-597B79D8F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8512D-843C-42FC-98A4-508A455F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FE06-7C26-4314-BBD9-E93A8BE10167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F90BA-D53B-494D-946B-E1F660FB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01425-D098-4DF6-B8C8-B12D12EB0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E16E-A6C0-4233-BC8D-ADE2B446B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6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11748-ECDF-49E7-90AE-00F8D7339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44CF4-DF55-4881-994B-EEF61FA09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BF107-E8DF-486C-B01A-FA0AE1D00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FE06-7C26-4314-BBD9-E93A8BE10167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8F288-11DF-4B2E-A238-3B93FF33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F59D5-B3D4-41FC-A41E-C86A886A7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E16E-A6C0-4233-BC8D-ADE2B446B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90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FE82A-DA6A-4B6A-B2EB-68931B13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20E08-8276-4E5D-84E2-6EDD7AEA6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1E6D5-111A-4745-801C-538246F13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FE06-7C26-4314-BBD9-E93A8BE10167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654DA-1BF1-451A-8164-FA5D871AD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DB92-C3D3-4B87-B4F5-81E3DDBBA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E16E-A6C0-4233-BC8D-ADE2B446B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7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7D98B-55EA-4489-AE15-05F27D0CB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39DB2-F0F2-4BC3-9CE3-9991F1DC8E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CAE26-0BD6-49DF-86F5-140C1CC93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F54DA-3617-4BAD-8923-2A313DC78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FE06-7C26-4314-BBD9-E93A8BE10167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7C721-3742-46B6-8DA9-D4DBC0DB4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AA38B-0316-49A9-85D6-5CD1BAC94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E16E-A6C0-4233-BC8D-ADE2B446B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6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59FA0-57CA-4B66-932E-F5F18DA99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A56EF-7BE9-4AF3-86A6-2C2F898F2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989CE-47E2-4817-8DAA-5F05C594A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FA5231-E76C-4B95-BA78-E700E11F6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C65CAA-8C13-4872-8874-952C8F63FE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9DD154-0279-4087-9288-0A7976B8A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FE06-7C26-4314-BBD9-E93A8BE10167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FC6408-9613-43B2-96E0-6CF45E19A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962811-5935-4316-872B-A5B8B73BC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E16E-A6C0-4233-BC8D-ADE2B446B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39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D76C2-0661-4B68-8F24-EA9E7E92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2DDBE2-39C1-4D23-84DE-E9EAD1070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FE06-7C26-4314-BBD9-E93A8BE10167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DFFF9-4338-47C4-A311-28C4393E4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A2FF4B-AA12-4043-96F2-36BBA792E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E16E-A6C0-4233-BC8D-ADE2B446B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2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667D75-48C5-4B7F-9E11-94DE456E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FE06-7C26-4314-BBD9-E93A8BE10167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8A88DC-008B-4A2A-82CE-67018AF33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AB491-3C08-4A0D-B6B8-7DDBFBAF6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E16E-A6C0-4233-BC8D-ADE2B446B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45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172A3-6F7D-4ACB-B9C6-18FFE5DF8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5D801-B253-4011-84E1-AE89BE892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3109FD-1464-4A5A-BE9C-DB532CC0A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A6605-DBE5-4993-9E1E-3B51FB43A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FE06-7C26-4314-BBD9-E93A8BE10167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B2B46-5075-4000-B267-FACFE28EB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FC7C1-D91F-4385-9F31-5C4ACDCCE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E16E-A6C0-4233-BC8D-ADE2B446B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8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8AA34-6245-43BE-871C-0DE77652F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FF8869-C56B-4D9E-840B-E7E1B2E8EF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E35DA-42D0-45B7-B2E7-C958C28E4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367A4-39CB-43FE-B0C9-63FD766F7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FE06-7C26-4314-BBD9-E93A8BE10167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7B9EA-A0B9-4E6B-B6AB-0F38BB539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583AF-8705-491F-A93F-681F60D2B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E16E-A6C0-4233-BC8D-ADE2B446B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08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0E2296-CF58-4853-BC59-B2B08BD2C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DC87F-D300-4D87-BCB9-6BAFC4280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7FA36-BF86-485D-B161-F3B436D83E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4FE06-7C26-4314-BBD9-E93A8BE10167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7734A-E388-45F7-AE6E-DE801B683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DB404-3E85-4025-909E-ACDB51B79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BE16E-A6C0-4233-BC8D-ADE2B446B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3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0FB23AF-C4FE-4698-BA65-87D9864B0F7E}"/>
              </a:ext>
            </a:extLst>
          </p:cNvPr>
          <p:cNvSpPr txBox="1"/>
          <p:nvPr/>
        </p:nvSpPr>
        <p:spPr>
          <a:xfrm>
            <a:off x="161925" y="219076"/>
            <a:ext cx="8906637" cy="9233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Variable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is used to store the data during the execution of the java program. </a:t>
            </a:r>
          </a:p>
          <a:p>
            <a:pPr algn="l"/>
            <a:endParaRPr lang="en-US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Variable Declaration:</a:t>
            </a:r>
          </a:p>
          <a:p>
            <a:pPr algn="l"/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int a;</a:t>
            </a:r>
          </a:p>
          <a:p>
            <a:pPr algn="l"/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float b;</a:t>
            </a:r>
          </a:p>
          <a:p>
            <a:pPr algn="l"/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double d;</a:t>
            </a:r>
          </a:p>
          <a:p>
            <a:pPr algn="l"/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char c ;</a:t>
            </a:r>
          </a:p>
          <a:p>
            <a:pPr algn="l"/>
            <a:endParaRPr lang="en-US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/>
            <a:r>
              <a:rPr lang="en-US" b="1" dirty="0">
                <a:solidFill>
                  <a:srgbClr val="222222"/>
                </a:solidFill>
                <a:latin typeface="Source Sans Pro" panose="020B0503030403020204" pitchFamily="34" charset="0"/>
              </a:rPr>
              <a:t>Variable Initialization:</a:t>
            </a:r>
          </a:p>
          <a:p>
            <a:pPr algn="l"/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int a =2;</a:t>
            </a:r>
          </a:p>
          <a:p>
            <a:pPr algn="l"/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float f = 2.56;</a:t>
            </a:r>
          </a:p>
          <a:p>
            <a:pPr algn="l"/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char c = ‘c’;</a:t>
            </a:r>
          </a:p>
          <a:p>
            <a:pPr algn="l"/>
            <a:endParaRPr lang="en-US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 algn="l"/>
            <a:endParaRPr lang="en-US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 algn="l"/>
            <a:endParaRPr lang="en-US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 algn="l"/>
            <a:endParaRPr lang="en-US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 algn="l"/>
            <a:endParaRPr lang="en-US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 algn="l"/>
            <a:endParaRPr lang="en-US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 algn="l"/>
            <a:endParaRPr lang="en-US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 algn="l"/>
            <a:endParaRPr lang="en-US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 algn="l"/>
            <a:endParaRPr lang="en-US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 algn="l"/>
            <a:endParaRPr lang="en-US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 algn="l"/>
            <a:endParaRPr lang="en-US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 algn="l"/>
            <a:br>
              <a:rPr lang="en-US" dirty="0"/>
            </a:b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2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F9FE21C-2DAF-44BB-865A-AB31F1624B5D}"/>
              </a:ext>
            </a:extLst>
          </p:cNvPr>
          <p:cNvSpPr txBox="1"/>
          <p:nvPr/>
        </p:nvSpPr>
        <p:spPr>
          <a:xfrm>
            <a:off x="265176" y="173736"/>
            <a:ext cx="8876538" cy="7571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Types of variables: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Local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Instance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Static Variables</a:t>
            </a:r>
          </a:p>
          <a:p>
            <a:endParaRPr lang="en-US" dirty="0"/>
          </a:p>
          <a:p>
            <a:r>
              <a:rPr lang="en-US" b="1" dirty="0"/>
              <a:t>Local Variables</a:t>
            </a:r>
          </a:p>
          <a:p>
            <a:r>
              <a:rPr lang="en-US" dirty="0"/>
              <a:t>Local Variables are declared inside the method.</a:t>
            </a:r>
          </a:p>
          <a:p>
            <a:endParaRPr lang="en-US" dirty="0"/>
          </a:p>
          <a:p>
            <a:r>
              <a:rPr lang="en-US" b="1" dirty="0"/>
              <a:t>Instance Variables</a:t>
            </a:r>
          </a:p>
          <a:p>
            <a:r>
              <a:rPr lang="en-US" dirty="0"/>
              <a:t>Also called as Class variables. They are defined in a class without the STATIC keyword.</a:t>
            </a:r>
          </a:p>
          <a:p>
            <a:endParaRPr lang="en-US" dirty="0"/>
          </a:p>
          <a:p>
            <a:r>
              <a:rPr lang="en-US" b="1" dirty="0"/>
              <a:t>Static Variables</a:t>
            </a:r>
          </a:p>
          <a:p>
            <a:r>
              <a:rPr lang="en-US" dirty="0"/>
              <a:t>Static variables are initialized only once, at the start of the program execution. These variables should be initialized first, before the initialization of any instance variables.</a:t>
            </a:r>
          </a:p>
          <a:p>
            <a:endParaRPr lang="en-US" dirty="0"/>
          </a:p>
          <a:p>
            <a:r>
              <a:rPr lang="en-US" dirty="0"/>
              <a:t>Example of Variables in Java:</a:t>
            </a:r>
          </a:p>
          <a:p>
            <a:r>
              <a:rPr lang="en-US" dirty="0"/>
              <a:t>class Test {</a:t>
            </a:r>
          </a:p>
          <a:p>
            <a:r>
              <a:rPr lang="en-US" dirty="0"/>
              <a:t>    static int t = 1; //static variable  </a:t>
            </a:r>
          </a:p>
          <a:p>
            <a:r>
              <a:rPr lang="en-US" dirty="0"/>
              <a:t>    int count = 99; //instance variable  </a:t>
            </a:r>
          </a:p>
          <a:p>
            <a:r>
              <a:rPr lang="en-US" dirty="0"/>
              <a:t>    void method() {</a:t>
            </a:r>
          </a:p>
          <a:p>
            <a:r>
              <a:rPr lang="en-US" dirty="0"/>
              <a:t>        int c = 90; //local variable  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047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B18AC8-EEE8-43CC-8BC8-F27C052C5645}"/>
              </a:ext>
            </a:extLst>
          </p:cNvPr>
          <p:cNvSpPr txBox="1"/>
          <p:nvPr/>
        </p:nvSpPr>
        <p:spPr>
          <a:xfrm>
            <a:off x="298763" y="1285592"/>
            <a:ext cx="88474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Primitive Data Types</a:t>
            </a:r>
          </a:p>
          <a:p>
            <a:endParaRPr lang="en-US" dirty="0"/>
          </a:p>
          <a:p>
            <a:r>
              <a:rPr lang="en-US" dirty="0"/>
              <a:t>There are 8 primitive types: byte, short, int, long, char, float, double, and boolean Integer data types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D55D07-9CC5-48EC-BCD2-6C52ABA5D683}"/>
              </a:ext>
            </a:extLst>
          </p:cNvPr>
          <p:cNvSpPr txBox="1"/>
          <p:nvPr/>
        </p:nvSpPr>
        <p:spPr>
          <a:xfrm>
            <a:off x="298764" y="126749"/>
            <a:ext cx="88474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70C0"/>
                </a:solidFill>
                <a:effectLst/>
                <a:latin typeface="Source Sans Pro" panose="020B0503030403020204" pitchFamily="34" charset="0"/>
              </a:rPr>
              <a:t>Data Types in Java: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b="1" dirty="0"/>
              <a:t>Primitive Data Types </a:t>
            </a:r>
            <a:r>
              <a:rPr lang="en-US" dirty="0"/>
              <a:t>:- which include integer, character, boolean, and float</a:t>
            </a:r>
          </a:p>
          <a:p>
            <a:r>
              <a:rPr lang="en-US" b="1" dirty="0"/>
              <a:t>Non-primitive Data Types</a:t>
            </a:r>
            <a:r>
              <a:rPr lang="en-US" dirty="0"/>
              <a:t> :- which include classes, arrays and interfaces.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851380-A452-47B1-924F-B51EBCC00036}"/>
              </a:ext>
            </a:extLst>
          </p:cNvPr>
          <p:cNvSpPr txBox="1"/>
          <p:nvPr/>
        </p:nvSpPr>
        <p:spPr>
          <a:xfrm>
            <a:off x="461727" y="2762920"/>
            <a:ext cx="868453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Data Type	      Default Value	           Default size</a:t>
            </a:r>
          </a:p>
          <a:p>
            <a:r>
              <a:rPr lang="en-US" dirty="0"/>
              <a:t>byte			0		1 byte</a:t>
            </a:r>
          </a:p>
          <a:p>
            <a:r>
              <a:rPr lang="en-US" dirty="0"/>
              <a:t>short			0		2 bytes</a:t>
            </a:r>
          </a:p>
          <a:p>
            <a:r>
              <a:rPr lang="en-US" dirty="0"/>
              <a:t>int			0		4 bytes</a:t>
            </a:r>
          </a:p>
          <a:p>
            <a:r>
              <a:rPr lang="en-US" dirty="0"/>
              <a:t>long			0L		8 bytes</a:t>
            </a:r>
          </a:p>
          <a:p>
            <a:r>
              <a:rPr lang="en-US" dirty="0"/>
              <a:t>float			0.0f		4 bytes</a:t>
            </a:r>
          </a:p>
          <a:p>
            <a:r>
              <a:rPr lang="en-US" dirty="0"/>
              <a:t>double			0.0d		8 bytes</a:t>
            </a:r>
          </a:p>
          <a:p>
            <a:r>
              <a:rPr lang="en-US" dirty="0"/>
              <a:t>boolean			false		1 bit</a:t>
            </a:r>
          </a:p>
          <a:p>
            <a:r>
              <a:rPr lang="en-US" dirty="0"/>
              <a:t>char			'\u0000’		2 bytes</a:t>
            </a:r>
          </a:p>
        </p:txBody>
      </p:sp>
    </p:spTree>
    <p:extLst>
      <p:ext uri="{BB962C8B-B14F-4D97-AF65-F5344CB8AC3E}">
        <p14:creationId xmlns:p14="http://schemas.microsoft.com/office/powerpoint/2010/main" val="2539186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103A16-9DD2-4BC1-A516-C51C2E551B84}"/>
              </a:ext>
            </a:extLst>
          </p:cNvPr>
          <p:cNvSpPr txBox="1"/>
          <p:nvPr/>
        </p:nvSpPr>
        <p:spPr>
          <a:xfrm>
            <a:off x="334978" y="117694"/>
            <a:ext cx="881128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What is Class in Java?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is the blueprint from which individual objects are created</a:t>
            </a:r>
            <a:r>
              <a:rPr lang="en-US" dirty="0"/>
              <a:t>. </a:t>
            </a:r>
          </a:p>
          <a:p>
            <a:r>
              <a:rPr lang="en-US" dirty="0"/>
              <a:t>Class is collection of variables, methods and constructors.</a:t>
            </a:r>
          </a:p>
          <a:p>
            <a:endParaRPr lang="en-US" dirty="0"/>
          </a:p>
          <a:p>
            <a:r>
              <a:rPr lang="en-US" b="1" dirty="0"/>
              <a:t>Syntax:</a:t>
            </a:r>
          </a:p>
          <a:p>
            <a:r>
              <a:rPr lang="en-US" dirty="0"/>
              <a:t>Public class Lion{  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int age;</a:t>
            </a:r>
          </a:p>
          <a:p>
            <a:r>
              <a:rPr lang="en-US" dirty="0"/>
              <a:t>    String color;</a:t>
            </a:r>
          </a:p>
          <a:p>
            <a:r>
              <a:rPr lang="en-US" dirty="0"/>
              <a:t>    void barking(){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void hungry(){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 void sleeping(){</a:t>
            </a:r>
          </a:p>
          <a:p>
            <a:r>
              <a:rPr lang="en-US" dirty="0"/>
              <a:t>     }  </a:t>
            </a:r>
          </a:p>
          <a:p>
            <a:r>
              <a:rPr lang="en-US" dirty="0"/>
              <a:t>  }  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131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B48FFB-0864-4E93-A8A4-8546F9281EE8}"/>
              </a:ext>
            </a:extLst>
          </p:cNvPr>
          <p:cNvSpPr txBox="1"/>
          <p:nvPr/>
        </p:nvSpPr>
        <p:spPr>
          <a:xfrm>
            <a:off x="-1" y="95251"/>
            <a:ext cx="932497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What is an Object?</a:t>
            </a:r>
          </a:p>
          <a:p>
            <a:r>
              <a:rPr lang="en-US" dirty="0"/>
              <a:t>Object is an instance of a class. </a:t>
            </a:r>
          </a:p>
          <a:p>
            <a:r>
              <a:rPr lang="en-US" dirty="0"/>
              <a:t>New keyword is used to create the object of the class</a:t>
            </a:r>
          </a:p>
          <a:p>
            <a:endParaRPr lang="en-US" dirty="0"/>
          </a:p>
          <a:p>
            <a:r>
              <a:rPr lang="en-US" b="1" dirty="0"/>
              <a:t>Example:</a:t>
            </a:r>
          </a:p>
          <a:p>
            <a:r>
              <a:rPr lang="en-US" dirty="0"/>
              <a:t>Lion </a:t>
            </a:r>
            <a:r>
              <a:rPr lang="en-US" dirty="0" err="1"/>
              <a:t>myLion</a:t>
            </a:r>
            <a:r>
              <a:rPr lang="en-US" dirty="0"/>
              <a:t> = new Lion();</a:t>
            </a:r>
          </a:p>
          <a:p>
            <a:endParaRPr lang="en-US" dirty="0"/>
          </a:p>
          <a:p>
            <a:r>
              <a:rPr lang="en-US" b="1" dirty="0"/>
              <a:t>Sample class with Object creation:</a:t>
            </a:r>
          </a:p>
          <a:p>
            <a:r>
              <a:rPr lang="en-US" dirty="0"/>
              <a:t>public class Lion{</a:t>
            </a:r>
          </a:p>
          <a:p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Lion </a:t>
            </a:r>
            <a:r>
              <a:rPr lang="en-US" dirty="0" err="1"/>
              <a:t>myLion</a:t>
            </a:r>
            <a:r>
              <a:rPr lang="en-US" dirty="0"/>
              <a:t> = new Lion();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35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AFC4A9-1431-4109-AABF-0D3F0FDEE8A7}"/>
              </a:ext>
            </a:extLst>
          </p:cNvPr>
          <p:cNvSpPr txBox="1"/>
          <p:nvPr/>
        </p:nvSpPr>
        <p:spPr>
          <a:xfrm>
            <a:off x="0" y="495300"/>
            <a:ext cx="9144000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Constructor:</a:t>
            </a:r>
          </a:p>
          <a:p>
            <a:r>
              <a:rPr lang="en-US" dirty="0"/>
              <a:t>A constructor initializes an object when it is created. </a:t>
            </a:r>
          </a:p>
          <a:p>
            <a:r>
              <a:rPr lang="en-US" dirty="0"/>
              <a:t>It has the same name as its class and is syntactically similar to a method. </a:t>
            </a:r>
          </a:p>
          <a:p>
            <a:r>
              <a:rPr lang="en-US" dirty="0"/>
              <a:t>Constructors have no explicit return type</a:t>
            </a:r>
          </a:p>
          <a:p>
            <a:endParaRPr lang="en-US" dirty="0"/>
          </a:p>
          <a:p>
            <a:r>
              <a:rPr lang="en-US" dirty="0"/>
              <a:t>Following is the syntax of a constructor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ClassName</a:t>
            </a:r>
            <a:r>
              <a:rPr lang="en-US" dirty="0"/>
              <a:t> {</a:t>
            </a:r>
          </a:p>
          <a:p>
            <a:r>
              <a:rPr lang="en-US" dirty="0"/>
              <a:t>   </a:t>
            </a:r>
            <a:r>
              <a:rPr lang="en-US" dirty="0" err="1"/>
              <a:t>ClassName</a:t>
            </a:r>
            <a:r>
              <a:rPr lang="en-US" dirty="0"/>
              <a:t>() {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6405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29BECF-F6F0-435E-BDEB-65F8F761E743}"/>
              </a:ext>
            </a:extLst>
          </p:cNvPr>
          <p:cNvSpPr txBox="1"/>
          <p:nvPr/>
        </p:nvSpPr>
        <p:spPr>
          <a:xfrm>
            <a:off x="228600" y="438151"/>
            <a:ext cx="89535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Java has two types of constructors:</a:t>
            </a:r>
          </a:p>
          <a:p>
            <a:endParaRPr lang="en-US" dirty="0"/>
          </a:p>
          <a:p>
            <a:r>
              <a:rPr lang="en-US" b="1" dirty="0"/>
              <a:t>Default Constructors:</a:t>
            </a:r>
          </a:p>
          <a:p>
            <a:r>
              <a:rPr lang="en-US" dirty="0"/>
              <a:t>Default constructor is invisible.</a:t>
            </a:r>
          </a:p>
          <a:p>
            <a:r>
              <a:rPr lang="en-US" dirty="0"/>
              <a:t>class Test{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b="1" dirty="0"/>
              <a:t>Parameterized Constructors:</a:t>
            </a:r>
          </a:p>
          <a:p>
            <a:r>
              <a:rPr lang="en-US" dirty="0"/>
              <a:t>Parameters will be defined in the </a:t>
            </a:r>
            <a:r>
              <a:rPr lang="en-US" dirty="0" err="1"/>
              <a:t>constuctor</a:t>
            </a:r>
            <a:endParaRPr lang="en-US" dirty="0"/>
          </a:p>
          <a:p>
            <a:endParaRPr lang="en-US" dirty="0"/>
          </a:p>
          <a:p>
            <a:r>
              <a:rPr lang="en-US" dirty="0"/>
              <a:t>class Test {</a:t>
            </a:r>
          </a:p>
          <a:p>
            <a:r>
              <a:rPr lang="en-US" dirty="0"/>
              <a:t>   int x;</a:t>
            </a:r>
          </a:p>
          <a:p>
            <a:r>
              <a:rPr lang="en-US" dirty="0"/>
              <a:t>   // Following is the constructor</a:t>
            </a:r>
          </a:p>
          <a:p>
            <a:r>
              <a:rPr lang="en-US" dirty="0"/>
              <a:t>   Test(int </a:t>
            </a:r>
            <a:r>
              <a:rPr lang="en-US" dirty="0" err="1"/>
              <a:t>i</a:t>
            </a:r>
            <a:r>
              <a:rPr lang="en-US" dirty="0"/>
              <a:t> ) {</a:t>
            </a:r>
          </a:p>
          <a:p>
            <a:r>
              <a:rPr lang="en-US" dirty="0"/>
              <a:t>      x =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14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541</Words>
  <Application>Microsoft Office PowerPoint</Application>
  <PresentationFormat>Widescreen</PresentationFormat>
  <Paragraphs>132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Aslam, Syed</dc:creator>
  <cp:lastModifiedBy>Aslam, Syed</cp:lastModifiedBy>
  <cp:revision>12</cp:revision>
  <dcterms:created xsi:type="dcterms:W3CDTF">2021-02-10T21:19:29Z</dcterms:created>
  <dcterms:modified xsi:type="dcterms:W3CDTF">2021-02-10T22:24:31Z</dcterms:modified>
</cp:coreProperties>
</file>