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8" r:id="rId8"/>
    <p:sldId id="279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E26C-77EB-4DFC-B077-CF8AEB109874}" v="137" dt="2024-03-02T13:18:4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88589-7443-40B9-BC92-4053B9E2C6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E6BA77-372E-4057-A8B7-8B8F44A5E78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431B24D2-910D-4954-904C-2875E9CD8A5C}" type="parTrans" cxnId="{C93459B6-891E-4620-978D-55C9AD12F5BB}">
      <dgm:prSet/>
      <dgm:spPr/>
      <dgm:t>
        <a:bodyPr/>
        <a:lstStyle/>
        <a:p>
          <a:endParaRPr lang="en-US"/>
        </a:p>
      </dgm:t>
    </dgm:pt>
    <dgm:pt modelId="{B341E0CF-0942-498D-8CB6-00FE74C31044}" type="sibTrans" cxnId="{C93459B6-891E-4620-978D-55C9AD12F5BB}">
      <dgm:prSet/>
      <dgm:spPr/>
      <dgm:t>
        <a:bodyPr/>
        <a:lstStyle/>
        <a:p>
          <a:endParaRPr lang="en-US"/>
        </a:p>
      </dgm:t>
    </dgm:pt>
    <dgm:pt modelId="{78EF579F-598C-4D8B-8BC2-C0386591CC70}">
      <dgm:prSet/>
      <dgm:spPr/>
      <dgm:t>
        <a:bodyPr/>
        <a:lstStyle/>
        <a:p>
          <a:r>
            <a:rPr lang="en-US"/>
            <a:t>Overview of the Project</a:t>
          </a:r>
        </a:p>
      </dgm:t>
    </dgm:pt>
    <dgm:pt modelId="{5E11BC6B-D7EC-4B7C-A7E2-C8BC4263AEC6}" type="parTrans" cxnId="{DFFC5B1B-EF1B-42BE-B8AD-3EC59319D243}">
      <dgm:prSet/>
      <dgm:spPr/>
      <dgm:t>
        <a:bodyPr/>
        <a:lstStyle/>
        <a:p>
          <a:endParaRPr lang="en-US"/>
        </a:p>
      </dgm:t>
    </dgm:pt>
    <dgm:pt modelId="{923E2450-131E-4B8C-8BB3-1D5CA9852172}" type="sibTrans" cxnId="{DFFC5B1B-EF1B-42BE-B8AD-3EC59319D243}">
      <dgm:prSet/>
      <dgm:spPr/>
      <dgm:t>
        <a:bodyPr/>
        <a:lstStyle/>
        <a:p>
          <a:endParaRPr lang="en-US"/>
        </a:p>
      </dgm:t>
    </dgm:pt>
    <dgm:pt modelId="{EC4BF5CC-92FB-42C2-89BC-0EE55225C0DB}">
      <dgm:prSet/>
      <dgm:spPr/>
      <dgm:t>
        <a:bodyPr/>
        <a:lstStyle/>
        <a:p>
          <a:r>
            <a:rPr lang="en-US"/>
            <a:t>Our Solution</a:t>
          </a:r>
        </a:p>
      </dgm:t>
    </dgm:pt>
    <dgm:pt modelId="{398F6E34-589F-4826-AC1C-74450B3B7F8D}" type="parTrans" cxnId="{E82A7D6C-4B92-4082-830F-313E4CFD058F}">
      <dgm:prSet/>
      <dgm:spPr/>
      <dgm:t>
        <a:bodyPr/>
        <a:lstStyle/>
        <a:p>
          <a:endParaRPr lang="en-US"/>
        </a:p>
      </dgm:t>
    </dgm:pt>
    <dgm:pt modelId="{B5B6A0AE-15F4-4767-AB1C-ACA22A176B25}" type="sibTrans" cxnId="{E82A7D6C-4B92-4082-830F-313E4CFD058F}">
      <dgm:prSet/>
      <dgm:spPr/>
      <dgm:t>
        <a:bodyPr/>
        <a:lstStyle/>
        <a:p>
          <a:endParaRPr lang="en-US"/>
        </a:p>
      </dgm:t>
    </dgm:pt>
    <dgm:pt modelId="{E0278FE2-3E6A-42F7-8E7C-440643663C0C}">
      <dgm:prSet/>
      <dgm:spPr/>
      <dgm:t>
        <a:bodyPr/>
        <a:lstStyle/>
        <a:p>
          <a:r>
            <a:rPr lang="en-US"/>
            <a:t>Wow Factor</a:t>
          </a:r>
        </a:p>
      </dgm:t>
    </dgm:pt>
    <dgm:pt modelId="{133D61A7-3A0D-4131-8C64-A987A80E483F}" type="parTrans" cxnId="{458878FB-AE9F-448E-A3E1-3B477A14E122}">
      <dgm:prSet/>
      <dgm:spPr/>
      <dgm:t>
        <a:bodyPr/>
        <a:lstStyle/>
        <a:p>
          <a:endParaRPr lang="en-US"/>
        </a:p>
      </dgm:t>
    </dgm:pt>
    <dgm:pt modelId="{60D94FE0-0098-4A20-8548-F8212132B947}" type="sibTrans" cxnId="{458878FB-AE9F-448E-A3E1-3B477A14E122}">
      <dgm:prSet/>
      <dgm:spPr/>
      <dgm:t>
        <a:bodyPr/>
        <a:lstStyle/>
        <a:p>
          <a:endParaRPr lang="en-US"/>
        </a:p>
      </dgm:t>
    </dgm:pt>
    <dgm:pt modelId="{1B89226A-A60F-4C80-A621-993A80A61F02}">
      <dgm:prSet/>
      <dgm:spPr/>
      <dgm:t>
        <a:bodyPr/>
        <a:lstStyle/>
        <a:p>
          <a:r>
            <a:rPr lang="en-US"/>
            <a:t>Modeling</a:t>
          </a:r>
        </a:p>
      </dgm:t>
    </dgm:pt>
    <dgm:pt modelId="{A053223C-DCB8-401F-8204-3FBD8A4400A4}" type="parTrans" cxnId="{20F535E3-077F-4E82-AACA-0F764C7A70A5}">
      <dgm:prSet/>
      <dgm:spPr/>
      <dgm:t>
        <a:bodyPr/>
        <a:lstStyle/>
        <a:p>
          <a:endParaRPr lang="en-US"/>
        </a:p>
      </dgm:t>
    </dgm:pt>
    <dgm:pt modelId="{AAAA6B88-0CDF-4648-9D19-2B471768F65A}" type="sibTrans" cxnId="{20F535E3-077F-4E82-AACA-0F764C7A70A5}">
      <dgm:prSet/>
      <dgm:spPr/>
      <dgm:t>
        <a:bodyPr/>
        <a:lstStyle/>
        <a:p>
          <a:endParaRPr lang="en-US"/>
        </a:p>
      </dgm:t>
    </dgm:pt>
    <dgm:pt modelId="{DD61A023-D26B-46A0-8E30-108F4C14B5EB}">
      <dgm:prSet/>
      <dgm:spPr/>
      <dgm:t>
        <a:bodyPr/>
        <a:lstStyle/>
        <a:p>
          <a:r>
            <a:rPr lang="en-US"/>
            <a:t>Conclusion</a:t>
          </a:r>
        </a:p>
      </dgm:t>
    </dgm:pt>
    <dgm:pt modelId="{C3097CAD-EB81-40FA-9E0A-D2F19C6A7D27}" type="parTrans" cxnId="{255DF39F-FC7E-431B-9B65-FDA4B7D9471C}">
      <dgm:prSet/>
      <dgm:spPr/>
      <dgm:t>
        <a:bodyPr/>
        <a:lstStyle/>
        <a:p>
          <a:endParaRPr lang="en-US"/>
        </a:p>
      </dgm:t>
    </dgm:pt>
    <dgm:pt modelId="{FFFA42FA-ED0E-474F-B072-60C63AC6103B}" type="sibTrans" cxnId="{255DF39F-FC7E-431B-9B65-FDA4B7D9471C}">
      <dgm:prSet/>
      <dgm:spPr/>
      <dgm:t>
        <a:bodyPr/>
        <a:lstStyle/>
        <a:p>
          <a:endParaRPr lang="en-US"/>
        </a:p>
      </dgm:t>
    </dgm:pt>
    <dgm:pt modelId="{CEF507D3-6CB9-4007-BE21-134BCF76B917}">
      <dgm:prSet/>
      <dgm:spPr/>
      <dgm:t>
        <a:bodyPr/>
        <a:lstStyle/>
        <a:p>
          <a:r>
            <a:rPr lang="en-US"/>
            <a:t>Meet Our Team</a:t>
          </a:r>
        </a:p>
      </dgm:t>
    </dgm:pt>
    <dgm:pt modelId="{D3C2C520-CA8B-42FF-9DD4-AC79D6DA013E}" type="parTrans" cxnId="{C2B82C6E-1B31-4907-A66B-59F89547C51A}">
      <dgm:prSet/>
      <dgm:spPr/>
      <dgm:t>
        <a:bodyPr/>
        <a:lstStyle/>
        <a:p>
          <a:endParaRPr lang="en-US"/>
        </a:p>
      </dgm:t>
    </dgm:pt>
    <dgm:pt modelId="{BDAB1B88-19F5-4486-9303-F3C79448200B}" type="sibTrans" cxnId="{C2B82C6E-1B31-4907-A66B-59F89547C51A}">
      <dgm:prSet/>
      <dgm:spPr/>
      <dgm:t>
        <a:bodyPr/>
        <a:lstStyle/>
        <a:p>
          <a:endParaRPr lang="en-US"/>
        </a:p>
      </dgm:t>
    </dgm:pt>
    <dgm:pt modelId="{0B2E8E18-D531-4978-B173-0B8D55B98F1F}" type="pres">
      <dgm:prSet presAssocID="{DA788589-7443-40B9-BC92-4053B9E2C639}" presName="root" presStyleCnt="0">
        <dgm:presLayoutVars>
          <dgm:dir/>
          <dgm:resizeHandles val="exact"/>
        </dgm:presLayoutVars>
      </dgm:prSet>
      <dgm:spPr/>
    </dgm:pt>
    <dgm:pt modelId="{50E6292F-A36C-4241-930F-167D2D11A899}" type="pres">
      <dgm:prSet presAssocID="{1AE6BA77-372E-4057-A8B7-8B8F44A5E78C}" presName="compNode" presStyleCnt="0"/>
      <dgm:spPr/>
    </dgm:pt>
    <dgm:pt modelId="{69D33F99-BBB9-49B7-98AC-DCB70CDCEBD3}" type="pres">
      <dgm:prSet presAssocID="{1AE6BA77-372E-4057-A8B7-8B8F44A5E78C}" presName="bgRect" presStyleLbl="bgShp" presStyleIdx="0" presStyleCnt="7"/>
      <dgm:spPr/>
    </dgm:pt>
    <dgm:pt modelId="{EB6A2A20-53F5-4DDA-8492-82E2962F821F}" type="pres">
      <dgm:prSet presAssocID="{1AE6BA77-372E-4057-A8B7-8B8F44A5E7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72B466-55F8-4FD2-8C46-8D1F45F01E3F}" type="pres">
      <dgm:prSet presAssocID="{1AE6BA77-372E-4057-A8B7-8B8F44A5E78C}" presName="spaceRect" presStyleCnt="0"/>
      <dgm:spPr/>
    </dgm:pt>
    <dgm:pt modelId="{9B46C61E-4742-4A61-873E-F8EDA4DD5C0D}" type="pres">
      <dgm:prSet presAssocID="{1AE6BA77-372E-4057-A8B7-8B8F44A5E78C}" presName="parTx" presStyleLbl="revTx" presStyleIdx="0" presStyleCnt="7">
        <dgm:presLayoutVars>
          <dgm:chMax val="0"/>
          <dgm:chPref val="0"/>
        </dgm:presLayoutVars>
      </dgm:prSet>
      <dgm:spPr/>
    </dgm:pt>
    <dgm:pt modelId="{A5D32B85-F5DF-4AF1-8932-7B8BA619A95E}" type="pres">
      <dgm:prSet presAssocID="{B341E0CF-0942-498D-8CB6-00FE74C31044}" presName="sibTrans" presStyleCnt="0"/>
      <dgm:spPr/>
    </dgm:pt>
    <dgm:pt modelId="{151A47B9-3777-4329-A58B-F14DF7735014}" type="pres">
      <dgm:prSet presAssocID="{78EF579F-598C-4D8B-8BC2-C0386591CC70}" presName="compNode" presStyleCnt="0"/>
      <dgm:spPr/>
    </dgm:pt>
    <dgm:pt modelId="{C11ABB02-B987-4B0F-8810-815A47A3901B}" type="pres">
      <dgm:prSet presAssocID="{78EF579F-598C-4D8B-8BC2-C0386591CC70}" presName="bgRect" presStyleLbl="bgShp" presStyleIdx="1" presStyleCnt="7"/>
      <dgm:spPr/>
    </dgm:pt>
    <dgm:pt modelId="{6675869A-5D19-4A71-9828-E59AE34258AA}" type="pres">
      <dgm:prSet presAssocID="{78EF579F-598C-4D8B-8BC2-C0386591CC7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9C5982D1-0DBD-42AA-A058-334CDF924B0A}" type="pres">
      <dgm:prSet presAssocID="{78EF579F-598C-4D8B-8BC2-C0386591CC70}" presName="spaceRect" presStyleCnt="0"/>
      <dgm:spPr/>
    </dgm:pt>
    <dgm:pt modelId="{8CD3A741-7C63-41DB-BB6E-61E45DBB46F1}" type="pres">
      <dgm:prSet presAssocID="{78EF579F-598C-4D8B-8BC2-C0386591CC70}" presName="parTx" presStyleLbl="revTx" presStyleIdx="1" presStyleCnt="7">
        <dgm:presLayoutVars>
          <dgm:chMax val="0"/>
          <dgm:chPref val="0"/>
        </dgm:presLayoutVars>
      </dgm:prSet>
      <dgm:spPr/>
    </dgm:pt>
    <dgm:pt modelId="{ADFDFB3F-FE18-42F0-B2FA-89A9C2CE6B53}" type="pres">
      <dgm:prSet presAssocID="{923E2450-131E-4B8C-8BB3-1D5CA9852172}" presName="sibTrans" presStyleCnt="0"/>
      <dgm:spPr/>
    </dgm:pt>
    <dgm:pt modelId="{BDD4B688-5F9A-47C8-BD7F-C95A15E91D7A}" type="pres">
      <dgm:prSet presAssocID="{EC4BF5CC-92FB-42C2-89BC-0EE55225C0DB}" presName="compNode" presStyleCnt="0"/>
      <dgm:spPr/>
    </dgm:pt>
    <dgm:pt modelId="{7BD4281E-4896-4DA2-A431-03800C2638B7}" type="pres">
      <dgm:prSet presAssocID="{EC4BF5CC-92FB-42C2-89BC-0EE55225C0DB}" presName="bgRect" presStyleLbl="bgShp" presStyleIdx="2" presStyleCnt="7"/>
      <dgm:spPr/>
    </dgm:pt>
    <dgm:pt modelId="{5E4A7ACE-505A-4D0C-838D-69E84A953199}" type="pres">
      <dgm:prSet presAssocID="{EC4BF5CC-92FB-42C2-89BC-0EE55225C0D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89400E0-32AF-4342-A9B7-23537010B77F}" type="pres">
      <dgm:prSet presAssocID="{EC4BF5CC-92FB-42C2-89BC-0EE55225C0DB}" presName="spaceRect" presStyleCnt="0"/>
      <dgm:spPr/>
    </dgm:pt>
    <dgm:pt modelId="{9E680906-1FB9-459B-84EB-048A8D985515}" type="pres">
      <dgm:prSet presAssocID="{EC4BF5CC-92FB-42C2-89BC-0EE55225C0DB}" presName="parTx" presStyleLbl="revTx" presStyleIdx="2" presStyleCnt="7">
        <dgm:presLayoutVars>
          <dgm:chMax val="0"/>
          <dgm:chPref val="0"/>
        </dgm:presLayoutVars>
      </dgm:prSet>
      <dgm:spPr/>
    </dgm:pt>
    <dgm:pt modelId="{91110A5F-F56C-4F78-8D01-133A0C56F3A0}" type="pres">
      <dgm:prSet presAssocID="{B5B6A0AE-15F4-4767-AB1C-ACA22A176B25}" presName="sibTrans" presStyleCnt="0"/>
      <dgm:spPr/>
    </dgm:pt>
    <dgm:pt modelId="{9DD27525-196E-4B53-9914-08143F1AE189}" type="pres">
      <dgm:prSet presAssocID="{E0278FE2-3E6A-42F7-8E7C-440643663C0C}" presName="compNode" presStyleCnt="0"/>
      <dgm:spPr/>
    </dgm:pt>
    <dgm:pt modelId="{54D2069C-0680-4974-9BB2-1CFD86F6540B}" type="pres">
      <dgm:prSet presAssocID="{E0278FE2-3E6A-42F7-8E7C-440643663C0C}" presName="bgRect" presStyleLbl="bgShp" presStyleIdx="3" presStyleCnt="7"/>
      <dgm:spPr/>
    </dgm:pt>
    <dgm:pt modelId="{4D2D91E1-C43B-4758-AF27-6A5159D5A1F7}" type="pres">
      <dgm:prSet presAssocID="{E0278FE2-3E6A-42F7-8E7C-440643663C0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175CBB-AAFD-4C88-AD25-1E8E1CF76289}" type="pres">
      <dgm:prSet presAssocID="{E0278FE2-3E6A-42F7-8E7C-440643663C0C}" presName="spaceRect" presStyleCnt="0"/>
      <dgm:spPr/>
    </dgm:pt>
    <dgm:pt modelId="{1B778426-CBCF-49C6-B522-CF1894F2F955}" type="pres">
      <dgm:prSet presAssocID="{E0278FE2-3E6A-42F7-8E7C-440643663C0C}" presName="parTx" presStyleLbl="revTx" presStyleIdx="3" presStyleCnt="7">
        <dgm:presLayoutVars>
          <dgm:chMax val="0"/>
          <dgm:chPref val="0"/>
        </dgm:presLayoutVars>
      </dgm:prSet>
      <dgm:spPr/>
    </dgm:pt>
    <dgm:pt modelId="{A02E4BDD-9A3F-4B00-9F35-0BCCDC606340}" type="pres">
      <dgm:prSet presAssocID="{60D94FE0-0098-4A20-8548-F8212132B947}" presName="sibTrans" presStyleCnt="0"/>
      <dgm:spPr/>
    </dgm:pt>
    <dgm:pt modelId="{95C9CAAB-8491-439A-9F7F-75A18244CF49}" type="pres">
      <dgm:prSet presAssocID="{1B89226A-A60F-4C80-A621-993A80A61F02}" presName="compNode" presStyleCnt="0"/>
      <dgm:spPr/>
    </dgm:pt>
    <dgm:pt modelId="{2B0FB4BD-E1D8-4FD2-91AF-84B67E60AAE2}" type="pres">
      <dgm:prSet presAssocID="{1B89226A-A60F-4C80-A621-993A80A61F02}" presName="bgRect" presStyleLbl="bgShp" presStyleIdx="4" presStyleCnt="7"/>
      <dgm:spPr/>
    </dgm:pt>
    <dgm:pt modelId="{401A4C03-A54A-4B44-84E4-432A62A38246}" type="pres">
      <dgm:prSet presAssocID="{1B89226A-A60F-4C80-A621-993A80A61F0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73CAE8-2241-4259-8CBD-7548AFB0D322}" type="pres">
      <dgm:prSet presAssocID="{1B89226A-A60F-4C80-A621-993A80A61F02}" presName="spaceRect" presStyleCnt="0"/>
      <dgm:spPr/>
    </dgm:pt>
    <dgm:pt modelId="{F60E6DD0-2EAA-4FB9-A79C-978C0DB2B44F}" type="pres">
      <dgm:prSet presAssocID="{1B89226A-A60F-4C80-A621-993A80A61F02}" presName="parTx" presStyleLbl="revTx" presStyleIdx="4" presStyleCnt="7">
        <dgm:presLayoutVars>
          <dgm:chMax val="0"/>
          <dgm:chPref val="0"/>
        </dgm:presLayoutVars>
      </dgm:prSet>
      <dgm:spPr/>
    </dgm:pt>
    <dgm:pt modelId="{F4D5B0E0-F299-4CED-AE99-4A52D83E49DB}" type="pres">
      <dgm:prSet presAssocID="{AAAA6B88-0CDF-4648-9D19-2B471768F65A}" presName="sibTrans" presStyleCnt="0"/>
      <dgm:spPr/>
    </dgm:pt>
    <dgm:pt modelId="{307231D5-E01B-4FDE-ACCD-169B77849B72}" type="pres">
      <dgm:prSet presAssocID="{DD61A023-D26B-46A0-8E30-108F4C14B5EB}" presName="compNode" presStyleCnt="0"/>
      <dgm:spPr/>
    </dgm:pt>
    <dgm:pt modelId="{FBC3D107-5024-4761-B9DE-0855E66FC054}" type="pres">
      <dgm:prSet presAssocID="{DD61A023-D26B-46A0-8E30-108F4C14B5EB}" presName="bgRect" presStyleLbl="bgShp" presStyleIdx="5" presStyleCnt="7"/>
      <dgm:spPr/>
    </dgm:pt>
    <dgm:pt modelId="{7C0C5AB4-A449-4818-8C1F-4F11FDD695C7}" type="pres">
      <dgm:prSet presAssocID="{DD61A023-D26B-46A0-8E30-108F4C14B5E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DD587C1-B53A-44C5-BA7E-79EABFA62568}" type="pres">
      <dgm:prSet presAssocID="{DD61A023-D26B-46A0-8E30-108F4C14B5EB}" presName="spaceRect" presStyleCnt="0"/>
      <dgm:spPr/>
    </dgm:pt>
    <dgm:pt modelId="{8254D3C2-6A22-46A9-85ED-CA7BD8EC485D}" type="pres">
      <dgm:prSet presAssocID="{DD61A023-D26B-46A0-8E30-108F4C14B5EB}" presName="parTx" presStyleLbl="revTx" presStyleIdx="5" presStyleCnt="7">
        <dgm:presLayoutVars>
          <dgm:chMax val="0"/>
          <dgm:chPref val="0"/>
        </dgm:presLayoutVars>
      </dgm:prSet>
      <dgm:spPr/>
    </dgm:pt>
    <dgm:pt modelId="{B0399444-1479-4A63-8B94-72D76F7C0BBE}" type="pres">
      <dgm:prSet presAssocID="{FFFA42FA-ED0E-474F-B072-60C63AC6103B}" presName="sibTrans" presStyleCnt="0"/>
      <dgm:spPr/>
    </dgm:pt>
    <dgm:pt modelId="{6C7B5A8C-F9CE-44D6-B736-024D95A40392}" type="pres">
      <dgm:prSet presAssocID="{CEF507D3-6CB9-4007-BE21-134BCF76B917}" presName="compNode" presStyleCnt="0"/>
      <dgm:spPr/>
    </dgm:pt>
    <dgm:pt modelId="{5AA01C83-5790-4D80-85B2-077290BABD70}" type="pres">
      <dgm:prSet presAssocID="{CEF507D3-6CB9-4007-BE21-134BCF76B917}" presName="bgRect" presStyleLbl="bgShp" presStyleIdx="6" presStyleCnt="7"/>
      <dgm:spPr/>
    </dgm:pt>
    <dgm:pt modelId="{BD040D52-9C30-4EB0-AB66-9BF5E0352A02}" type="pres">
      <dgm:prSet presAssocID="{CEF507D3-6CB9-4007-BE21-134BCF76B9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9FB6540F-30BE-4342-968C-F2103CE491B0}" type="pres">
      <dgm:prSet presAssocID="{CEF507D3-6CB9-4007-BE21-134BCF76B917}" presName="spaceRect" presStyleCnt="0"/>
      <dgm:spPr/>
    </dgm:pt>
    <dgm:pt modelId="{7E887BD1-27D8-4EEF-9A02-60FA04F33903}" type="pres">
      <dgm:prSet presAssocID="{CEF507D3-6CB9-4007-BE21-134BCF76B91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66D5303-57AD-49F3-AA4D-3DC6DC9F09E3}" type="presOf" srcId="{1B89226A-A60F-4C80-A621-993A80A61F02}" destId="{F60E6DD0-2EAA-4FB9-A79C-978C0DB2B44F}" srcOrd="0" destOrd="0" presId="urn:microsoft.com/office/officeart/2018/2/layout/IconVerticalSolidList"/>
    <dgm:cxn modelId="{65369016-D987-481D-8712-DA667BCE7C39}" type="presOf" srcId="{DA788589-7443-40B9-BC92-4053B9E2C639}" destId="{0B2E8E18-D531-4978-B173-0B8D55B98F1F}" srcOrd="0" destOrd="0" presId="urn:microsoft.com/office/officeart/2018/2/layout/IconVerticalSolidList"/>
    <dgm:cxn modelId="{BFF3031A-C890-42F4-B6E5-70D56DE8EB5E}" type="presOf" srcId="{E0278FE2-3E6A-42F7-8E7C-440643663C0C}" destId="{1B778426-CBCF-49C6-B522-CF1894F2F955}" srcOrd="0" destOrd="0" presId="urn:microsoft.com/office/officeart/2018/2/layout/IconVerticalSolidList"/>
    <dgm:cxn modelId="{DFFC5B1B-EF1B-42BE-B8AD-3EC59319D243}" srcId="{DA788589-7443-40B9-BC92-4053B9E2C639}" destId="{78EF579F-598C-4D8B-8BC2-C0386591CC70}" srcOrd="1" destOrd="0" parTransId="{5E11BC6B-D7EC-4B7C-A7E2-C8BC4263AEC6}" sibTransId="{923E2450-131E-4B8C-8BB3-1D5CA9852172}"/>
    <dgm:cxn modelId="{E82A7D6C-4B92-4082-830F-313E4CFD058F}" srcId="{DA788589-7443-40B9-BC92-4053B9E2C639}" destId="{EC4BF5CC-92FB-42C2-89BC-0EE55225C0DB}" srcOrd="2" destOrd="0" parTransId="{398F6E34-589F-4826-AC1C-74450B3B7F8D}" sibTransId="{B5B6A0AE-15F4-4767-AB1C-ACA22A176B25}"/>
    <dgm:cxn modelId="{C2B82C6E-1B31-4907-A66B-59F89547C51A}" srcId="{DA788589-7443-40B9-BC92-4053B9E2C639}" destId="{CEF507D3-6CB9-4007-BE21-134BCF76B917}" srcOrd="6" destOrd="0" parTransId="{D3C2C520-CA8B-42FF-9DD4-AC79D6DA013E}" sibTransId="{BDAB1B88-19F5-4486-9303-F3C79448200B}"/>
    <dgm:cxn modelId="{ECE1007F-76FE-42A0-8675-B4F4D45FDD0A}" type="presOf" srcId="{EC4BF5CC-92FB-42C2-89BC-0EE55225C0DB}" destId="{9E680906-1FB9-459B-84EB-048A8D985515}" srcOrd="0" destOrd="0" presId="urn:microsoft.com/office/officeart/2018/2/layout/IconVerticalSolidList"/>
    <dgm:cxn modelId="{6A9CBB98-3E51-44B6-9EC2-098824FF72E1}" type="presOf" srcId="{DD61A023-D26B-46A0-8E30-108F4C14B5EB}" destId="{8254D3C2-6A22-46A9-85ED-CA7BD8EC485D}" srcOrd="0" destOrd="0" presId="urn:microsoft.com/office/officeart/2018/2/layout/IconVerticalSolidList"/>
    <dgm:cxn modelId="{255DF39F-FC7E-431B-9B65-FDA4B7D9471C}" srcId="{DA788589-7443-40B9-BC92-4053B9E2C639}" destId="{DD61A023-D26B-46A0-8E30-108F4C14B5EB}" srcOrd="5" destOrd="0" parTransId="{C3097CAD-EB81-40FA-9E0A-D2F19C6A7D27}" sibTransId="{FFFA42FA-ED0E-474F-B072-60C63AC6103B}"/>
    <dgm:cxn modelId="{C93459B6-891E-4620-978D-55C9AD12F5BB}" srcId="{DA788589-7443-40B9-BC92-4053B9E2C639}" destId="{1AE6BA77-372E-4057-A8B7-8B8F44A5E78C}" srcOrd="0" destOrd="0" parTransId="{431B24D2-910D-4954-904C-2875E9CD8A5C}" sibTransId="{B341E0CF-0942-498D-8CB6-00FE74C31044}"/>
    <dgm:cxn modelId="{D48D13D6-D157-4DB5-BBE6-8FA336E8F4CB}" type="presOf" srcId="{CEF507D3-6CB9-4007-BE21-134BCF76B917}" destId="{7E887BD1-27D8-4EEF-9A02-60FA04F33903}" srcOrd="0" destOrd="0" presId="urn:microsoft.com/office/officeart/2018/2/layout/IconVerticalSolidList"/>
    <dgm:cxn modelId="{D2097CDA-BF39-4046-A656-009BBF89989F}" type="presOf" srcId="{78EF579F-598C-4D8B-8BC2-C0386591CC70}" destId="{8CD3A741-7C63-41DB-BB6E-61E45DBB46F1}" srcOrd="0" destOrd="0" presId="urn:microsoft.com/office/officeart/2018/2/layout/IconVerticalSolidList"/>
    <dgm:cxn modelId="{655B01E1-5D19-481B-B085-C7523DCE6A87}" type="presOf" srcId="{1AE6BA77-372E-4057-A8B7-8B8F44A5E78C}" destId="{9B46C61E-4742-4A61-873E-F8EDA4DD5C0D}" srcOrd="0" destOrd="0" presId="urn:microsoft.com/office/officeart/2018/2/layout/IconVerticalSolidList"/>
    <dgm:cxn modelId="{20F535E3-077F-4E82-AACA-0F764C7A70A5}" srcId="{DA788589-7443-40B9-BC92-4053B9E2C639}" destId="{1B89226A-A60F-4C80-A621-993A80A61F02}" srcOrd="4" destOrd="0" parTransId="{A053223C-DCB8-401F-8204-3FBD8A4400A4}" sibTransId="{AAAA6B88-0CDF-4648-9D19-2B471768F65A}"/>
    <dgm:cxn modelId="{458878FB-AE9F-448E-A3E1-3B477A14E122}" srcId="{DA788589-7443-40B9-BC92-4053B9E2C639}" destId="{E0278FE2-3E6A-42F7-8E7C-440643663C0C}" srcOrd="3" destOrd="0" parTransId="{133D61A7-3A0D-4131-8C64-A987A80E483F}" sibTransId="{60D94FE0-0098-4A20-8548-F8212132B947}"/>
    <dgm:cxn modelId="{6E34BA34-7907-4A4C-A80E-FC86698EA5DE}" type="presParOf" srcId="{0B2E8E18-D531-4978-B173-0B8D55B98F1F}" destId="{50E6292F-A36C-4241-930F-167D2D11A899}" srcOrd="0" destOrd="0" presId="urn:microsoft.com/office/officeart/2018/2/layout/IconVerticalSolidList"/>
    <dgm:cxn modelId="{9970EEA6-10A1-402B-B282-013FA01781F4}" type="presParOf" srcId="{50E6292F-A36C-4241-930F-167D2D11A899}" destId="{69D33F99-BBB9-49B7-98AC-DCB70CDCEBD3}" srcOrd="0" destOrd="0" presId="urn:microsoft.com/office/officeart/2018/2/layout/IconVerticalSolidList"/>
    <dgm:cxn modelId="{84FE38E3-C6C3-41FD-9780-7CC030732389}" type="presParOf" srcId="{50E6292F-A36C-4241-930F-167D2D11A899}" destId="{EB6A2A20-53F5-4DDA-8492-82E2962F821F}" srcOrd="1" destOrd="0" presId="urn:microsoft.com/office/officeart/2018/2/layout/IconVerticalSolidList"/>
    <dgm:cxn modelId="{5FF9E981-7B80-4BEB-AC62-42F2F89349AD}" type="presParOf" srcId="{50E6292F-A36C-4241-930F-167D2D11A899}" destId="{7772B466-55F8-4FD2-8C46-8D1F45F01E3F}" srcOrd="2" destOrd="0" presId="urn:microsoft.com/office/officeart/2018/2/layout/IconVerticalSolidList"/>
    <dgm:cxn modelId="{42A9D2C5-80C8-4EC6-B8A4-D6E745C0C9EB}" type="presParOf" srcId="{50E6292F-A36C-4241-930F-167D2D11A899}" destId="{9B46C61E-4742-4A61-873E-F8EDA4DD5C0D}" srcOrd="3" destOrd="0" presId="urn:microsoft.com/office/officeart/2018/2/layout/IconVerticalSolidList"/>
    <dgm:cxn modelId="{E4DF0C41-08E7-4700-A521-A17AEE02B3F0}" type="presParOf" srcId="{0B2E8E18-D531-4978-B173-0B8D55B98F1F}" destId="{A5D32B85-F5DF-4AF1-8932-7B8BA619A95E}" srcOrd="1" destOrd="0" presId="urn:microsoft.com/office/officeart/2018/2/layout/IconVerticalSolidList"/>
    <dgm:cxn modelId="{8EFFDF1E-361C-4ECE-B2CB-7D267B583728}" type="presParOf" srcId="{0B2E8E18-D531-4978-B173-0B8D55B98F1F}" destId="{151A47B9-3777-4329-A58B-F14DF7735014}" srcOrd="2" destOrd="0" presId="urn:microsoft.com/office/officeart/2018/2/layout/IconVerticalSolidList"/>
    <dgm:cxn modelId="{42404E86-7E55-426E-AD85-CBCC5F2C3972}" type="presParOf" srcId="{151A47B9-3777-4329-A58B-F14DF7735014}" destId="{C11ABB02-B987-4B0F-8810-815A47A3901B}" srcOrd="0" destOrd="0" presId="urn:microsoft.com/office/officeart/2018/2/layout/IconVerticalSolidList"/>
    <dgm:cxn modelId="{45182229-C852-4278-A45D-C2790D824C27}" type="presParOf" srcId="{151A47B9-3777-4329-A58B-F14DF7735014}" destId="{6675869A-5D19-4A71-9828-E59AE34258AA}" srcOrd="1" destOrd="0" presId="urn:microsoft.com/office/officeart/2018/2/layout/IconVerticalSolidList"/>
    <dgm:cxn modelId="{7ABB1090-6F8B-445F-8090-6A8E0B312621}" type="presParOf" srcId="{151A47B9-3777-4329-A58B-F14DF7735014}" destId="{9C5982D1-0DBD-42AA-A058-334CDF924B0A}" srcOrd="2" destOrd="0" presId="urn:microsoft.com/office/officeart/2018/2/layout/IconVerticalSolidList"/>
    <dgm:cxn modelId="{5AA52A5B-E9E9-4472-8430-C5D37811D8DB}" type="presParOf" srcId="{151A47B9-3777-4329-A58B-F14DF7735014}" destId="{8CD3A741-7C63-41DB-BB6E-61E45DBB46F1}" srcOrd="3" destOrd="0" presId="urn:microsoft.com/office/officeart/2018/2/layout/IconVerticalSolidList"/>
    <dgm:cxn modelId="{0595A35F-0749-4685-B256-F8B0DCBC7C8A}" type="presParOf" srcId="{0B2E8E18-D531-4978-B173-0B8D55B98F1F}" destId="{ADFDFB3F-FE18-42F0-B2FA-89A9C2CE6B53}" srcOrd="3" destOrd="0" presId="urn:microsoft.com/office/officeart/2018/2/layout/IconVerticalSolidList"/>
    <dgm:cxn modelId="{B970BA8A-F71B-4A55-BE81-FD8ACA5BEC02}" type="presParOf" srcId="{0B2E8E18-D531-4978-B173-0B8D55B98F1F}" destId="{BDD4B688-5F9A-47C8-BD7F-C95A15E91D7A}" srcOrd="4" destOrd="0" presId="urn:microsoft.com/office/officeart/2018/2/layout/IconVerticalSolidList"/>
    <dgm:cxn modelId="{FC6D95F3-6FD8-402D-B34D-24267E93A65A}" type="presParOf" srcId="{BDD4B688-5F9A-47C8-BD7F-C95A15E91D7A}" destId="{7BD4281E-4896-4DA2-A431-03800C2638B7}" srcOrd="0" destOrd="0" presId="urn:microsoft.com/office/officeart/2018/2/layout/IconVerticalSolidList"/>
    <dgm:cxn modelId="{0892C794-DEAB-4C87-BD7A-95DB51AA16E5}" type="presParOf" srcId="{BDD4B688-5F9A-47C8-BD7F-C95A15E91D7A}" destId="{5E4A7ACE-505A-4D0C-838D-69E84A953199}" srcOrd="1" destOrd="0" presId="urn:microsoft.com/office/officeart/2018/2/layout/IconVerticalSolidList"/>
    <dgm:cxn modelId="{1CEE8965-6E0E-4799-89DE-6804E419F5D5}" type="presParOf" srcId="{BDD4B688-5F9A-47C8-BD7F-C95A15E91D7A}" destId="{289400E0-32AF-4342-A9B7-23537010B77F}" srcOrd="2" destOrd="0" presId="urn:microsoft.com/office/officeart/2018/2/layout/IconVerticalSolidList"/>
    <dgm:cxn modelId="{278EBE94-CE09-41F0-AF1E-1124271539E4}" type="presParOf" srcId="{BDD4B688-5F9A-47C8-BD7F-C95A15E91D7A}" destId="{9E680906-1FB9-459B-84EB-048A8D985515}" srcOrd="3" destOrd="0" presId="urn:microsoft.com/office/officeart/2018/2/layout/IconVerticalSolidList"/>
    <dgm:cxn modelId="{53BFF56A-ACD1-44AC-B511-9AA865388EE8}" type="presParOf" srcId="{0B2E8E18-D531-4978-B173-0B8D55B98F1F}" destId="{91110A5F-F56C-4F78-8D01-133A0C56F3A0}" srcOrd="5" destOrd="0" presId="urn:microsoft.com/office/officeart/2018/2/layout/IconVerticalSolidList"/>
    <dgm:cxn modelId="{6C393877-3C36-40AF-ADD9-EC6EB435629A}" type="presParOf" srcId="{0B2E8E18-D531-4978-B173-0B8D55B98F1F}" destId="{9DD27525-196E-4B53-9914-08143F1AE189}" srcOrd="6" destOrd="0" presId="urn:microsoft.com/office/officeart/2018/2/layout/IconVerticalSolidList"/>
    <dgm:cxn modelId="{69415124-6355-4794-859F-08B9242887D9}" type="presParOf" srcId="{9DD27525-196E-4B53-9914-08143F1AE189}" destId="{54D2069C-0680-4974-9BB2-1CFD86F6540B}" srcOrd="0" destOrd="0" presId="urn:microsoft.com/office/officeart/2018/2/layout/IconVerticalSolidList"/>
    <dgm:cxn modelId="{346A3BCF-E2A7-4159-ADAB-B795D7CE17B2}" type="presParOf" srcId="{9DD27525-196E-4B53-9914-08143F1AE189}" destId="{4D2D91E1-C43B-4758-AF27-6A5159D5A1F7}" srcOrd="1" destOrd="0" presId="urn:microsoft.com/office/officeart/2018/2/layout/IconVerticalSolidList"/>
    <dgm:cxn modelId="{89F82575-C7A3-460B-9CA3-FBABCCC0A090}" type="presParOf" srcId="{9DD27525-196E-4B53-9914-08143F1AE189}" destId="{2B175CBB-AAFD-4C88-AD25-1E8E1CF76289}" srcOrd="2" destOrd="0" presId="urn:microsoft.com/office/officeart/2018/2/layout/IconVerticalSolidList"/>
    <dgm:cxn modelId="{6C1D53F3-AC94-4D1B-B3B0-252B13A22B50}" type="presParOf" srcId="{9DD27525-196E-4B53-9914-08143F1AE189}" destId="{1B778426-CBCF-49C6-B522-CF1894F2F955}" srcOrd="3" destOrd="0" presId="urn:microsoft.com/office/officeart/2018/2/layout/IconVerticalSolidList"/>
    <dgm:cxn modelId="{23E75695-CFE0-4F08-A5F4-7A0F26251B52}" type="presParOf" srcId="{0B2E8E18-D531-4978-B173-0B8D55B98F1F}" destId="{A02E4BDD-9A3F-4B00-9F35-0BCCDC606340}" srcOrd="7" destOrd="0" presId="urn:microsoft.com/office/officeart/2018/2/layout/IconVerticalSolidList"/>
    <dgm:cxn modelId="{5AB60EE4-F816-4E2B-BCCB-6C55C4E76564}" type="presParOf" srcId="{0B2E8E18-D531-4978-B173-0B8D55B98F1F}" destId="{95C9CAAB-8491-439A-9F7F-75A18244CF49}" srcOrd="8" destOrd="0" presId="urn:microsoft.com/office/officeart/2018/2/layout/IconVerticalSolidList"/>
    <dgm:cxn modelId="{7F16767D-B63F-4F02-BA46-60DCA33E7D5A}" type="presParOf" srcId="{95C9CAAB-8491-439A-9F7F-75A18244CF49}" destId="{2B0FB4BD-E1D8-4FD2-91AF-84B67E60AAE2}" srcOrd="0" destOrd="0" presId="urn:microsoft.com/office/officeart/2018/2/layout/IconVerticalSolidList"/>
    <dgm:cxn modelId="{D7FD606F-DD55-4E1D-8FFA-7E12AB7A5143}" type="presParOf" srcId="{95C9CAAB-8491-439A-9F7F-75A18244CF49}" destId="{401A4C03-A54A-4B44-84E4-432A62A38246}" srcOrd="1" destOrd="0" presId="urn:microsoft.com/office/officeart/2018/2/layout/IconVerticalSolidList"/>
    <dgm:cxn modelId="{74362B51-05D5-45B7-BFE1-D233B4F51023}" type="presParOf" srcId="{95C9CAAB-8491-439A-9F7F-75A18244CF49}" destId="{5B73CAE8-2241-4259-8CBD-7548AFB0D322}" srcOrd="2" destOrd="0" presId="urn:microsoft.com/office/officeart/2018/2/layout/IconVerticalSolidList"/>
    <dgm:cxn modelId="{1A6EAE4B-253A-4CF8-A9C0-50F0761B0D5E}" type="presParOf" srcId="{95C9CAAB-8491-439A-9F7F-75A18244CF49}" destId="{F60E6DD0-2EAA-4FB9-A79C-978C0DB2B44F}" srcOrd="3" destOrd="0" presId="urn:microsoft.com/office/officeart/2018/2/layout/IconVerticalSolidList"/>
    <dgm:cxn modelId="{36E84A27-86D3-4E72-928D-BBA4704CD6EA}" type="presParOf" srcId="{0B2E8E18-D531-4978-B173-0B8D55B98F1F}" destId="{F4D5B0E0-F299-4CED-AE99-4A52D83E49DB}" srcOrd="9" destOrd="0" presId="urn:microsoft.com/office/officeart/2018/2/layout/IconVerticalSolidList"/>
    <dgm:cxn modelId="{194463E4-AA2B-431B-AB20-1231AC948EC5}" type="presParOf" srcId="{0B2E8E18-D531-4978-B173-0B8D55B98F1F}" destId="{307231D5-E01B-4FDE-ACCD-169B77849B72}" srcOrd="10" destOrd="0" presId="urn:microsoft.com/office/officeart/2018/2/layout/IconVerticalSolidList"/>
    <dgm:cxn modelId="{366F5831-4C72-4EBB-9A41-56E6159EEC93}" type="presParOf" srcId="{307231D5-E01B-4FDE-ACCD-169B77849B72}" destId="{FBC3D107-5024-4761-B9DE-0855E66FC054}" srcOrd="0" destOrd="0" presId="urn:microsoft.com/office/officeart/2018/2/layout/IconVerticalSolidList"/>
    <dgm:cxn modelId="{B03BA3D7-979F-4B98-9BE4-21B88DCAA96A}" type="presParOf" srcId="{307231D5-E01B-4FDE-ACCD-169B77849B72}" destId="{7C0C5AB4-A449-4818-8C1F-4F11FDD695C7}" srcOrd="1" destOrd="0" presId="urn:microsoft.com/office/officeart/2018/2/layout/IconVerticalSolidList"/>
    <dgm:cxn modelId="{A8E6138E-12F1-4745-80E1-AF03283E5609}" type="presParOf" srcId="{307231D5-E01B-4FDE-ACCD-169B77849B72}" destId="{3DD587C1-B53A-44C5-BA7E-79EABFA62568}" srcOrd="2" destOrd="0" presId="urn:microsoft.com/office/officeart/2018/2/layout/IconVerticalSolidList"/>
    <dgm:cxn modelId="{46590179-A5DC-4DD2-A096-59CA2CEE8562}" type="presParOf" srcId="{307231D5-E01B-4FDE-ACCD-169B77849B72}" destId="{8254D3C2-6A22-46A9-85ED-CA7BD8EC485D}" srcOrd="3" destOrd="0" presId="urn:microsoft.com/office/officeart/2018/2/layout/IconVerticalSolidList"/>
    <dgm:cxn modelId="{6B08C691-08BA-4684-9374-B9717AD647A9}" type="presParOf" srcId="{0B2E8E18-D531-4978-B173-0B8D55B98F1F}" destId="{B0399444-1479-4A63-8B94-72D76F7C0BBE}" srcOrd="11" destOrd="0" presId="urn:microsoft.com/office/officeart/2018/2/layout/IconVerticalSolidList"/>
    <dgm:cxn modelId="{97BDFA23-345A-4F3E-902D-31FE970F8862}" type="presParOf" srcId="{0B2E8E18-D531-4978-B173-0B8D55B98F1F}" destId="{6C7B5A8C-F9CE-44D6-B736-024D95A40392}" srcOrd="12" destOrd="0" presId="urn:microsoft.com/office/officeart/2018/2/layout/IconVerticalSolidList"/>
    <dgm:cxn modelId="{E4AB87B0-75BE-4BBF-8F81-11D37A7DEB5F}" type="presParOf" srcId="{6C7B5A8C-F9CE-44D6-B736-024D95A40392}" destId="{5AA01C83-5790-4D80-85B2-077290BABD70}" srcOrd="0" destOrd="0" presId="urn:microsoft.com/office/officeart/2018/2/layout/IconVerticalSolidList"/>
    <dgm:cxn modelId="{72AB66A7-15F2-4943-9CA5-734C3FB8EFB5}" type="presParOf" srcId="{6C7B5A8C-F9CE-44D6-B736-024D95A40392}" destId="{BD040D52-9C30-4EB0-AB66-9BF5E0352A02}" srcOrd="1" destOrd="0" presId="urn:microsoft.com/office/officeart/2018/2/layout/IconVerticalSolidList"/>
    <dgm:cxn modelId="{85155960-2ACB-4CBC-B378-444C79EA7295}" type="presParOf" srcId="{6C7B5A8C-F9CE-44D6-B736-024D95A40392}" destId="{9FB6540F-30BE-4342-968C-F2103CE491B0}" srcOrd="2" destOrd="0" presId="urn:microsoft.com/office/officeart/2018/2/layout/IconVerticalSolidList"/>
    <dgm:cxn modelId="{8B86286B-3AD2-4C45-A3CD-E3B5A28FF2A6}" type="presParOf" srcId="{6C7B5A8C-F9CE-44D6-B736-024D95A40392}" destId="{7E887BD1-27D8-4EEF-9A02-60FA04F339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33F99-BBB9-49B7-98AC-DCB70CDCEBD3}">
      <dsp:nvSpPr>
        <dsp:cNvPr id="0" name=""/>
        <dsp:cNvSpPr/>
      </dsp:nvSpPr>
      <dsp:spPr>
        <a:xfrm>
          <a:off x="0" y="473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A2A20-53F5-4DDA-8492-82E2962F821F}">
      <dsp:nvSpPr>
        <dsp:cNvPr id="0" name=""/>
        <dsp:cNvSpPr/>
      </dsp:nvSpPr>
      <dsp:spPr>
        <a:xfrm>
          <a:off x="196987" y="146992"/>
          <a:ext cx="358159" cy="358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C61E-4742-4A61-873E-F8EDA4DD5C0D}">
      <dsp:nvSpPr>
        <dsp:cNvPr id="0" name=""/>
        <dsp:cNvSpPr/>
      </dsp:nvSpPr>
      <dsp:spPr>
        <a:xfrm>
          <a:off x="752135" y="473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752135" y="473"/>
        <a:ext cx="6148376" cy="651199"/>
      </dsp:txXfrm>
    </dsp:sp>
    <dsp:sp modelId="{C11ABB02-B987-4B0F-8810-815A47A3901B}">
      <dsp:nvSpPr>
        <dsp:cNvPr id="0" name=""/>
        <dsp:cNvSpPr/>
      </dsp:nvSpPr>
      <dsp:spPr>
        <a:xfrm>
          <a:off x="0" y="814472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5869A-5D19-4A71-9828-E59AE34258AA}">
      <dsp:nvSpPr>
        <dsp:cNvPr id="0" name=""/>
        <dsp:cNvSpPr/>
      </dsp:nvSpPr>
      <dsp:spPr>
        <a:xfrm>
          <a:off x="196987" y="960992"/>
          <a:ext cx="358159" cy="358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741-7C63-41DB-BB6E-61E45DBB46F1}">
      <dsp:nvSpPr>
        <dsp:cNvPr id="0" name=""/>
        <dsp:cNvSpPr/>
      </dsp:nvSpPr>
      <dsp:spPr>
        <a:xfrm>
          <a:off x="752135" y="814472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Overview of the Project</a:t>
          </a:r>
        </a:p>
      </dsp:txBody>
      <dsp:txXfrm>
        <a:off x="752135" y="814472"/>
        <a:ext cx="6148376" cy="651199"/>
      </dsp:txXfrm>
    </dsp:sp>
    <dsp:sp modelId="{7BD4281E-4896-4DA2-A431-03800C2638B7}">
      <dsp:nvSpPr>
        <dsp:cNvPr id="0" name=""/>
        <dsp:cNvSpPr/>
      </dsp:nvSpPr>
      <dsp:spPr>
        <a:xfrm>
          <a:off x="0" y="1628471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7ACE-505A-4D0C-838D-69E84A953199}">
      <dsp:nvSpPr>
        <dsp:cNvPr id="0" name=""/>
        <dsp:cNvSpPr/>
      </dsp:nvSpPr>
      <dsp:spPr>
        <a:xfrm>
          <a:off x="196987" y="1774991"/>
          <a:ext cx="358159" cy="358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0906-1FB9-459B-84EB-048A8D985515}">
      <dsp:nvSpPr>
        <dsp:cNvPr id="0" name=""/>
        <dsp:cNvSpPr/>
      </dsp:nvSpPr>
      <dsp:spPr>
        <a:xfrm>
          <a:off x="752135" y="1628471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Solution</a:t>
          </a:r>
        </a:p>
      </dsp:txBody>
      <dsp:txXfrm>
        <a:off x="752135" y="1628471"/>
        <a:ext cx="6148376" cy="651199"/>
      </dsp:txXfrm>
    </dsp:sp>
    <dsp:sp modelId="{54D2069C-0680-4974-9BB2-1CFD86F6540B}">
      <dsp:nvSpPr>
        <dsp:cNvPr id="0" name=""/>
        <dsp:cNvSpPr/>
      </dsp:nvSpPr>
      <dsp:spPr>
        <a:xfrm>
          <a:off x="0" y="2442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D91E1-C43B-4758-AF27-6A5159D5A1F7}">
      <dsp:nvSpPr>
        <dsp:cNvPr id="0" name=""/>
        <dsp:cNvSpPr/>
      </dsp:nvSpPr>
      <dsp:spPr>
        <a:xfrm>
          <a:off x="196987" y="2588990"/>
          <a:ext cx="358159" cy="358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78426-CBCF-49C6-B522-CF1894F2F955}">
      <dsp:nvSpPr>
        <dsp:cNvPr id="0" name=""/>
        <dsp:cNvSpPr/>
      </dsp:nvSpPr>
      <dsp:spPr>
        <a:xfrm>
          <a:off x="752135" y="2442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Wow Factor</a:t>
          </a:r>
        </a:p>
      </dsp:txBody>
      <dsp:txXfrm>
        <a:off x="752135" y="2442470"/>
        <a:ext cx="6148376" cy="651199"/>
      </dsp:txXfrm>
    </dsp:sp>
    <dsp:sp modelId="{2B0FB4BD-E1D8-4FD2-91AF-84B67E60AAE2}">
      <dsp:nvSpPr>
        <dsp:cNvPr id="0" name=""/>
        <dsp:cNvSpPr/>
      </dsp:nvSpPr>
      <dsp:spPr>
        <a:xfrm>
          <a:off x="0" y="3256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A4C03-A54A-4B44-84E4-432A62A38246}">
      <dsp:nvSpPr>
        <dsp:cNvPr id="0" name=""/>
        <dsp:cNvSpPr/>
      </dsp:nvSpPr>
      <dsp:spPr>
        <a:xfrm>
          <a:off x="196987" y="3402989"/>
          <a:ext cx="358159" cy="3581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6DD0-2EAA-4FB9-A79C-978C0DB2B44F}">
      <dsp:nvSpPr>
        <dsp:cNvPr id="0" name=""/>
        <dsp:cNvSpPr/>
      </dsp:nvSpPr>
      <dsp:spPr>
        <a:xfrm>
          <a:off x="752135" y="3256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Modeling</a:t>
          </a:r>
        </a:p>
      </dsp:txBody>
      <dsp:txXfrm>
        <a:off x="752135" y="3256470"/>
        <a:ext cx="6148376" cy="651199"/>
      </dsp:txXfrm>
    </dsp:sp>
    <dsp:sp modelId="{FBC3D107-5024-4761-B9DE-0855E66FC054}">
      <dsp:nvSpPr>
        <dsp:cNvPr id="0" name=""/>
        <dsp:cNvSpPr/>
      </dsp:nvSpPr>
      <dsp:spPr>
        <a:xfrm>
          <a:off x="0" y="4070469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5AB4-A449-4818-8C1F-4F11FDD695C7}">
      <dsp:nvSpPr>
        <dsp:cNvPr id="0" name=""/>
        <dsp:cNvSpPr/>
      </dsp:nvSpPr>
      <dsp:spPr>
        <a:xfrm>
          <a:off x="196987" y="4216989"/>
          <a:ext cx="358159" cy="3581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D3C2-6A22-46A9-85ED-CA7BD8EC485D}">
      <dsp:nvSpPr>
        <dsp:cNvPr id="0" name=""/>
        <dsp:cNvSpPr/>
      </dsp:nvSpPr>
      <dsp:spPr>
        <a:xfrm>
          <a:off x="752135" y="4070469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752135" y="4070469"/>
        <a:ext cx="6148376" cy="651199"/>
      </dsp:txXfrm>
    </dsp:sp>
    <dsp:sp modelId="{5AA01C83-5790-4D80-85B2-077290BABD70}">
      <dsp:nvSpPr>
        <dsp:cNvPr id="0" name=""/>
        <dsp:cNvSpPr/>
      </dsp:nvSpPr>
      <dsp:spPr>
        <a:xfrm>
          <a:off x="0" y="4884468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40D52-9C30-4EB0-AB66-9BF5E0352A02}">
      <dsp:nvSpPr>
        <dsp:cNvPr id="0" name=""/>
        <dsp:cNvSpPr/>
      </dsp:nvSpPr>
      <dsp:spPr>
        <a:xfrm>
          <a:off x="196987" y="5030988"/>
          <a:ext cx="358159" cy="3581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7BD1-27D8-4EEF-9A02-60FA04F33903}">
      <dsp:nvSpPr>
        <dsp:cNvPr id="0" name=""/>
        <dsp:cNvSpPr/>
      </dsp:nvSpPr>
      <dsp:spPr>
        <a:xfrm>
          <a:off x="752135" y="4884468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Meet Our Team</a:t>
          </a:r>
        </a:p>
      </dsp:txBody>
      <dsp:txXfrm>
        <a:off x="752135" y="4884468"/>
        <a:ext cx="6148376" cy="65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D0B8E-EC13-88BA-94EB-8CE393D7D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098" r="-2" b="-2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>
                <a:solidFill>
                  <a:schemeClr val="bg1"/>
                </a:solidFill>
              </a:rPr>
              <a:t>Presentation on Account Manager Project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Achievements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Efficient account management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Enhanced security with password masking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Real-time updates and display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Future Enhancements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Encryption for password storage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Multi-user support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4529FC1-ED17-5820-FCB6-3C262DA37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19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Meet Our Team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omponents on a white background">
            <a:extLst>
              <a:ext uri="{FF2B5EF4-FFF2-40B4-BE49-F238E27FC236}">
                <a16:creationId xmlns:a16="http://schemas.microsoft.com/office/drawing/2014/main" id="{906C17C9-4AB2-0792-9900-79B7BD08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331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2396" y="2430826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4000" b="1" dirty="0"/>
              <a:t>Thank you for your attention!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s holding each other's wrists and interlinked to form a circle">
            <a:extLst>
              <a:ext uri="{FF2B5EF4-FFF2-40B4-BE49-F238E27FC236}">
                <a16:creationId xmlns:a16="http://schemas.microsoft.com/office/drawing/2014/main" id="{2B83B260-3C22-A2EE-26E7-60E7AE7CE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2" r="2806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14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AGENDA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4925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0570F6E-A7AE-B2C1-1565-DB8F5EEB2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198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91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Problem Statement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Challenge: Efficiently managing and keeping track of various user accounts</a:t>
            </a:r>
          </a:p>
          <a:p>
            <a:pPr lvl="0"/>
            <a:r>
              <a:rPr lang="en-US" dirty="0"/>
              <a:t>Issues Faced</a:t>
            </a:r>
          </a:p>
          <a:p>
            <a:pPr lvl="0"/>
            <a:r>
              <a:rPr lang="en-US" dirty="0"/>
              <a:t>Manual management prone to errors</a:t>
            </a:r>
          </a:p>
          <a:p>
            <a:pPr lvl="0"/>
            <a:r>
              <a:rPr lang="en-US" dirty="0"/>
              <a:t>Security concerns with passwords</a:t>
            </a:r>
          </a:p>
          <a:p>
            <a:pPr lvl="0"/>
            <a:r>
              <a:rPr lang="en-US" dirty="0"/>
              <a:t>Tedious to retrieve account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09D3A-3A33-864D-BC94-CDB58AAF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r="4604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5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Overview of the Project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Objective: Develop an Account Manager using Python and MySQL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User-friendly GUI for account creation and updates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Secure password handling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Automatic account number generation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Real-time display of account details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EECE4FA-8AC8-59BF-A249-3E0969F63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80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Our Solution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Python for backend logic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MySQL database for persistent storage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Tkinter for GUI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Functionality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Create new accounts with unique account numbers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Update existing accounts with new amounts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Real-time display of account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F24D8-54D5-64DE-8396-3F18CC49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7" r="4499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582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Wow Factor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Automatic Account Number Generation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Unique 16-digit account numbers generated on the fly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Secure Password Handling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Passwords masked in GUI for enhanced security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Real-time Account Details Display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Instantly view account details in the application</a:t>
            </a:r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E8DCAC43-E11B-687A-668B-E3B450BD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0" r="2548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56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5FFE-E8B2-AB06-51CA-E19F1A76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342034"/>
            <a:ext cx="4742873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4DE888-94FB-94D3-F232-FEEB18C3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6" y="1855642"/>
            <a:ext cx="3834244" cy="485544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16C1E4-735C-2F8E-FA18-EC99A268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5" y="1935164"/>
            <a:ext cx="6243781" cy="47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A35F-5C75-2632-25C3-B276CAC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018" y="365125"/>
            <a:ext cx="2653146" cy="13601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Result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A79CAB4-BDF9-E8DB-BDA3-6B382DAD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6" y="1868632"/>
            <a:ext cx="4936550" cy="442537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3DF2DA1-C284-2FBC-D25A-6D3DB238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170770"/>
            <a:ext cx="6985000" cy="40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Modeling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Database Structure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'accounts' table with columns: id, name, account_number, password, amount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Auto-incremented primary key for each account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GUI Elements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Entry widgets for user input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Listbox for displaying account information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Buttons for account management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ED7C0-3A33-0FFB-0A88-20CF371F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7" r="4499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27122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5AED5"/>
      </a:accent1>
      <a:accent2>
        <a:srgbClr val="175BD5"/>
      </a:accent2>
      <a:accent3>
        <a:srgbClr val="382DE7"/>
      </a:accent3>
      <a:accent4>
        <a:srgbClr val="7117D5"/>
      </a:accent4>
      <a:accent5>
        <a:srgbClr val="D229E7"/>
      </a:accent5>
      <a:accent6>
        <a:srgbClr val="D5179A"/>
      </a:accent6>
      <a:hlink>
        <a:srgbClr val="BF5C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Presentation on Account Manager Project</vt:lpstr>
      <vt:lpstr>AGENDA</vt:lpstr>
      <vt:lpstr>Problem Statement</vt:lpstr>
      <vt:lpstr>Overview of the Project</vt:lpstr>
      <vt:lpstr>Our Solution</vt:lpstr>
      <vt:lpstr>Wow Factor</vt:lpstr>
      <vt:lpstr>Result</vt:lpstr>
      <vt:lpstr>Result </vt:lpstr>
      <vt:lpstr>Modeling</vt:lpstr>
      <vt:lpstr>Conclusion</vt:lpstr>
      <vt:lpstr>Meet 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53</cp:revision>
  <dcterms:created xsi:type="dcterms:W3CDTF">2024-03-02T12:58:13Z</dcterms:created>
  <dcterms:modified xsi:type="dcterms:W3CDTF">2024-03-02T13:19:29Z</dcterms:modified>
</cp:coreProperties>
</file>