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  <p:sldMasterId id="2147483723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D2AE4-CD79-4530-B384-72260735D467}" v="99" dt="2024-03-04T06:30:38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9B47-CCE7-4F54-9829-3980C1F4974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61AC-5E12-4487-9106-3FA2E2B4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561AC-5E12-4487-9106-3FA2E2B416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9DBD-9A4E-41AC-89DE-2FA00305E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0170B-D684-4DF2-BA50-934B5964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C441-0D81-413C-B8E8-2271A867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D006-6F77-4E10-8C01-3D74661E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A6F1-FB38-43D4-9487-61D7358E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B314-8069-4904-9495-53C8B17C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CBF38-DEFA-47CA-BFC1-BF7F241FC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1C38-DEFC-4B1C-94F3-7D4F6C22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ED5-A0B3-4CD7-B84B-9C30C9AC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6660-8DA7-43E8-A6EA-80398837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7754A-1A93-4245-9CF4-163343A99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A87AD-3994-481C-B256-3CCFC74F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5A58-66B8-4ED8-B777-54276609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6FD4-E5D4-42EE-AE85-82885222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C4F5-7702-4BD9-AB38-161092EB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9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14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8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9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7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8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D86C-142B-4F8A-8141-9B548065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B2B4-306F-4BAB-B132-1F2F096F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8BED-189F-4C43-B4C6-C1C9080E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8A627-71EF-4814-94A0-224E617E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8C640-5040-4840-9936-4D7EFADD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3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4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1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369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674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2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1D63-89B9-46FD-8778-27A95873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1157-1025-46B9-BAA3-C2DC1A85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3907-9235-4091-AE69-DA440EC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1DE1-DC05-4126-B5BD-6D04AA3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9832-6A8C-4BB8-99B6-8E62C8B8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F331-3A69-4454-8BB9-F974CF17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02B5-9C6D-46C4-80CE-2168358E1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BAB70-4628-4EB1-9BD3-5047A259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1C0AC-A00E-4A9B-989F-BF1F4DEF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04F4A-C7C2-4467-A5B6-BE472BE5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8F09F-F598-42E2-8913-449D3260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464A-DC97-4725-84EB-8A0AB0F2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B5245-BA3C-408C-97C5-75E70F5A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89B3-8E7D-46A5-9540-938A5D8BD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2AE48-B656-4AE6-AC78-B2C23873A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1A140-1B12-4D85-AEF0-EA7460EA2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FA1F1-0DDD-4021-9F82-AE0C8D8C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AAA54-7B47-4914-8F5A-EBB6086B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C62D8-B733-4628-9404-E9CC0262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81DD-34A8-46FD-BBE4-227DED24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8EC56-03D5-4166-8D06-76CF764C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768A6-34F8-4685-8E17-9045A2F5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7D3F-2F0E-47E9-A7A3-27595B33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9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E1B4B-E7AB-4F81-8BCA-B5C32C7F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CD018-1A08-4BC2-B3FA-46E2803E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CB799-8833-4BD4-B96D-5D25520E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0AC8-B81D-4A8A-9862-DE061801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E27E-4C29-4451-AA45-1668008A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8192-FEF5-4B36-8BC3-083C0FFCA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41D9E-F98D-46B4-A604-E094A22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0CC71-123E-45CF-AA7F-B9144D26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96D7D-C822-424A-A57A-614E0D37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0723-41DD-400D-88A8-4E46D4D7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96754-C1AB-4E6D-814D-305839BF3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6BA7-806A-4CD5-BF6D-4D0E3C4BC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7BD6-B63C-459B-A0A2-A1A13633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7B1C-214F-4753-8ADA-6BF44E26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566C-F1AE-4E5C-BBAC-F2BE6EF5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F33AD-3C1C-40F8-BB5C-F11EBBCF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AB1BB-0BBF-48B5-A9F2-55EE34B6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47E5-C819-4FF8-B223-C73AD52F2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18C4C-78DB-4C47-88A3-7C70E40B0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30EB-A2E0-4577-84D6-C94A5E64B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3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84%9C%EB%B9%84%EC%8A%A4-%EB%A6%AC%EC%85%89%EC%85%98-%EA%B3%B5%EC%8B%9D-%EB%B9%84%EC%A6%88%EB%8B%88%EC%8A%A4-%EC%9E%85%EB%A0%A5%EB%90%9C-%EB%B2%94%EC%9C%84-%EB%8F%84%EC%9B%80%EB%A7%90-%EB%93%B1%EB%A1%9D-1028805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imalia-life.club/qa/pictures/problem-statement-imag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B73A-BF78-745A-1F04-6E6C59C2E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746" y="1060704"/>
            <a:ext cx="8915399" cy="2262781"/>
          </a:xfrm>
        </p:spPr>
        <p:txBody>
          <a:bodyPr/>
          <a:lstStyle/>
          <a:p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85542-E0C6-D910-D5D9-8B628D2B2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461" y="6351169"/>
            <a:ext cx="2796539" cy="506831"/>
          </a:xfrm>
        </p:spPr>
        <p:txBody>
          <a:bodyPr/>
          <a:lstStyle/>
          <a:p>
            <a:endParaRPr lang="en-IN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58DCD-6735-4641-AF10-5CCED6A51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65852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C6F22-66B2-4E0F-9418-5CF637C08BC0}"/>
              </a:ext>
            </a:extLst>
          </p:cNvPr>
          <p:cNvSpPr txBox="1"/>
          <p:nvPr/>
        </p:nvSpPr>
        <p:spPr>
          <a:xfrm>
            <a:off x="2949388" y="465243"/>
            <a:ext cx="6060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TECHCARE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EE047-AA93-41D1-89F1-2F23BE427298}"/>
              </a:ext>
            </a:extLst>
          </p:cNvPr>
          <p:cNvSpPr txBox="1"/>
          <p:nvPr/>
        </p:nvSpPr>
        <p:spPr>
          <a:xfrm>
            <a:off x="9251577" y="6211669"/>
            <a:ext cx="294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TEAM ::: TECH SOLUTIONS</a:t>
            </a:r>
            <a:endParaRPr lang="en-IN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60943-FEEF-04D6-C1D5-245B50DF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MEET OUR TEAM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B792-E20C-450B-A858-6C3274DA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Dinesh Kumar</a:t>
            </a:r>
          </a:p>
          <a:p>
            <a:pPr>
              <a:buClr>
                <a:srgbClr val="8AD0D6"/>
              </a:buClr>
            </a:pPr>
            <a:r>
              <a:rPr lang="en-US" dirty="0"/>
              <a:t>Hatwar Aman</a:t>
            </a:r>
          </a:p>
          <a:p>
            <a:r>
              <a:rPr lang="en-US" dirty="0"/>
              <a:t>Rakesh Kumar</a:t>
            </a:r>
          </a:p>
          <a:p>
            <a:r>
              <a:rPr lang="en-US" dirty="0"/>
              <a:t>Md Gaffar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10355-0CE0-B790-53EC-9222B6BFBF9E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6000" b="1">
                <a:latin typeface="+mj-lt"/>
                <a:ea typeface="+mj-ea"/>
                <a:cs typeface="+mj-cs"/>
              </a:rPr>
              <a:t>Thank You All ...</a:t>
            </a:r>
            <a:endParaRPr lang="en-US" sz="6000" b="1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9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DD68-1D70-70F3-5AE0-281D76A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AGENDA</a:t>
            </a:r>
            <a:endParaRPr lang="en-IN" b="1" dirty="0">
              <a:latin typeface="Bahnschrift SemiLight" panose="020B0502040204020203" pitchFamily="34" charset="0"/>
            </a:endParaRP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BA58E7AE-C38B-7D7F-6502-8653F65E6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956" b="-3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A4D0-32D7-F897-8042-0896C8C3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>
                <a:latin typeface="Bahnschrift SemiCondensed" panose="020B0502040204020203" pitchFamily="34" charset="0"/>
              </a:rPr>
              <a:t>To give a brief structure of the project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2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8BB-5811-C3AC-6042-FD6001AA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b="1" dirty="0"/>
              <a:t>PROBLEM  STATEMENT</a:t>
            </a:r>
            <a:endParaRPr lang="en-IN" b="1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0EACA-4FA8-4E09-ACEF-7EEA9882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012" r="22584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3FE3-FFAB-C0AE-FAEB-A15CAC27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24" y="2617362"/>
            <a:ext cx="4638903" cy="1890667"/>
          </a:xfrm>
        </p:spPr>
        <p:txBody>
          <a:bodyPr>
            <a:normAutofit/>
          </a:bodyPr>
          <a:lstStyle/>
          <a:p>
            <a:r>
              <a:rPr lang="en-US" dirty="0"/>
              <a:t>Lack of Accessibility</a:t>
            </a:r>
          </a:p>
          <a:p>
            <a:r>
              <a:rPr lang="en-US" dirty="0"/>
              <a:t>Inconvenience</a:t>
            </a:r>
          </a:p>
          <a:p>
            <a:r>
              <a:rPr lang="en-US" dirty="0"/>
              <a:t>Quality of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6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BFFE-B762-BD7A-4917-AE46A452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b="1" dirty="0"/>
              <a:t>PROJECT  OVERVIEW</a:t>
            </a:r>
            <a:endParaRPr lang="en-IN" b="1" dirty="0"/>
          </a:p>
        </p:txBody>
      </p:sp>
      <p:pic>
        <p:nvPicPr>
          <p:cNvPr id="5" name="Picture 4" descr="Construction tools and gears">
            <a:extLst>
              <a:ext uri="{FF2B5EF4-FFF2-40B4-BE49-F238E27FC236}">
                <a16:creationId xmlns:a16="http://schemas.microsoft.com/office/drawing/2014/main" id="{BB13785F-4C41-2B21-1D14-D8C792822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64" r="15731" b="8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6C71-5236-5578-DE4B-0DE18F89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3002844"/>
            <a:ext cx="4767471" cy="2069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Home Service That Saves You Time and Money. We Take Care of Everything. Our Expert Technicians Will Fix Your Device in Your Home.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0513B-7278-53F2-C715-034E1CA8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WHO ARE THE END USERS?</a:t>
            </a:r>
            <a:endParaRPr lang="en-IN" b="1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D8FC-26A2-B032-CAC7-D96F93F2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1885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Bahnschrift"/>
              </a:rPr>
              <a:t>student's</a:t>
            </a:r>
          </a:p>
          <a:p>
            <a:r>
              <a:rPr lang="en-US" dirty="0">
                <a:solidFill>
                  <a:srgbClr val="FFFFFF"/>
                </a:solidFill>
                <a:latin typeface="Bahnschrift"/>
              </a:rPr>
              <a:t>P</a:t>
            </a:r>
            <a:r>
              <a:rPr lang="en-IN" dirty="0">
                <a:solidFill>
                  <a:srgbClr val="FFFFFF"/>
                </a:solidFill>
                <a:latin typeface="Bahnschrift"/>
              </a:rPr>
              <a:t>professional's</a:t>
            </a:r>
          </a:p>
          <a:p>
            <a:r>
              <a:rPr lang="en-IN" dirty="0">
                <a:solidFill>
                  <a:srgbClr val="FFFFFF"/>
                </a:solidFill>
                <a:latin typeface="Bahnschrift"/>
              </a:rPr>
              <a:t>Companies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rge skydiving group mid-air">
            <a:extLst>
              <a:ext uri="{FF2B5EF4-FFF2-40B4-BE49-F238E27FC236}">
                <a16:creationId xmlns:a16="http://schemas.microsoft.com/office/drawing/2014/main" id="{067EF196-7BD4-53D3-A74E-AAA4EA9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40" r="25061" b="3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07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6F4D0-CF2D-2580-3AA5-3B67D66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900" b="1"/>
              <a:t>YOUR SOLUTION AND ITS VALUE PROPOSITION</a:t>
            </a:r>
            <a:endParaRPr lang="en-IN" sz="39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B7FA-885B-47EF-CC51-3831384D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/>
              <a:t>We provide top-notch repair services for laptops and electronics.</a:t>
            </a:r>
          </a:p>
          <a:p>
            <a:r>
              <a:rPr lang="en-US"/>
              <a:t>Effortlessly book our services online. We're just a click away</a:t>
            </a:r>
          </a:p>
        </p:txBody>
      </p:sp>
    </p:spTree>
    <p:extLst>
      <p:ext uri="{BB962C8B-B14F-4D97-AF65-F5344CB8AC3E}">
        <p14:creationId xmlns:p14="http://schemas.microsoft.com/office/powerpoint/2010/main" val="302769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0CEE-5103-3F06-C525-89DBBA0D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THE WOW IN YOUR SOLUTION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CC8D-6E6A-0F6C-2BB9-AAAFC62D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/>
              <a:t>Trust us for top-notch laptop repair services.</a:t>
            </a:r>
          </a:p>
          <a:p>
            <a:r>
              <a:rPr lang="en-US"/>
              <a:t>We provide comprehensive desktop repair services.</a:t>
            </a:r>
          </a:p>
          <a:p>
            <a:r>
              <a:rPr lang="en-US"/>
              <a:t>Get software installed hassle-free by our team.</a:t>
            </a:r>
          </a:p>
          <a:p>
            <a:r>
              <a:rPr lang="en-US"/>
              <a:t>We offer expert upgrades and maintenance solutions.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9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D69E17-C61D-47BD-A029-7D9D4664C41D}"/>
              </a:ext>
            </a:extLst>
          </p:cNvPr>
          <p:cNvSpPr txBox="1"/>
          <p:nvPr/>
        </p:nvSpPr>
        <p:spPr>
          <a:xfrm>
            <a:off x="268600" y="2985790"/>
            <a:ext cx="4386923" cy="821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u="sng" dirty="0"/>
              <a:t>FLOW CHART OF  CODINGNEST</a:t>
            </a:r>
            <a:endParaRPr lang="en-US" sz="2400" b="1" u="sn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C76EF-9E9C-43DE-9576-A74416B16D73}"/>
              </a:ext>
            </a:extLst>
          </p:cNvPr>
          <p:cNvSpPr/>
          <p:nvPr/>
        </p:nvSpPr>
        <p:spPr>
          <a:xfrm>
            <a:off x="5445457" y="1425500"/>
            <a:ext cx="1110196" cy="66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22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HOME</a:t>
            </a:r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80F63-E034-4363-BD27-F5EDAE07BDDB}"/>
              </a:ext>
            </a:extLst>
          </p:cNvPr>
          <p:cNvSpPr/>
          <p:nvPr/>
        </p:nvSpPr>
        <p:spPr>
          <a:xfrm>
            <a:off x="5445458" y="3335340"/>
            <a:ext cx="1110196" cy="47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22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ABOUT US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0C080-DDF1-4336-B276-7FFAA32455A3}"/>
              </a:ext>
            </a:extLst>
          </p:cNvPr>
          <p:cNvSpPr/>
          <p:nvPr/>
        </p:nvSpPr>
        <p:spPr>
          <a:xfrm>
            <a:off x="5445457" y="4186119"/>
            <a:ext cx="1110196" cy="47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22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CONTACT</a:t>
            </a:r>
            <a:endParaRPr lang="en-US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90A49-098B-4684-B370-8C36A00FA92C}"/>
              </a:ext>
            </a:extLst>
          </p:cNvPr>
          <p:cNvSpPr/>
          <p:nvPr/>
        </p:nvSpPr>
        <p:spPr>
          <a:xfrm>
            <a:off x="5445457" y="4982036"/>
            <a:ext cx="1110196" cy="47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22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LOGIN</a:t>
            </a:r>
            <a:endParaRPr lang="en-US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475655-7F46-4EB5-9A52-EE8A16F1FDA3}"/>
              </a:ext>
            </a:extLst>
          </p:cNvPr>
          <p:cNvCxnSpPr>
            <a:cxnSpLocks/>
          </p:cNvCxnSpPr>
          <p:nvPr/>
        </p:nvCxnSpPr>
        <p:spPr>
          <a:xfrm flipV="1">
            <a:off x="6555653" y="3583600"/>
            <a:ext cx="7419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DA9769-A3AE-44AD-B95B-CE3A61F84D62}"/>
              </a:ext>
            </a:extLst>
          </p:cNvPr>
          <p:cNvCxnSpPr>
            <a:stCxn id="6" idx="3"/>
          </p:cNvCxnSpPr>
          <p:nvPr/>
        </p:nvCxnSpPr>
        <p:spPr>
          <a:xfrm flipV="1">
            <a:off x="6555653" y="4420430"/>
            <a:ext cx="741991" cy="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684FA1-A4F4-43D2-A842-B5C342CB3B5E}"/>
              </a:ext>
            </a:extLst>
          </p:cNvPr>
          <p:cNvCxnSpPr>
            <a:cxnSpLocks/>
          </p:cNvCxnSpPr>
          <p:nvPr/>
        </p:nvCxnSpPr>
        <p:spPr>
          <a:xfrm>
            <a:off x="6555653" y="5219138"/>
            <a:ext cx="741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E9AD3F-F613-4345-A72F-E985768D043E}"/>
              </a:ext>
            </a:extLst>
          </p:cNvPr>
          <p:cNvSpPr/>
          <p:nvPr/>
        </p:nvSpPr>
        <p:spPr>
          <a:xfrm>
            <a:off x="8093563" y="2253037"/>
            <a:ext cx="1110196" cy="47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22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SIGN IN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7A0E3-F259-4DFD-A0E3-0996A3F7C014}"/>
              </a:ext>
            </a:extLst>
          </p:cNvPr>
          <p:cNvSpPr/>
          <p:nvPr/>
        </p:nvSpPr>
        <p:spPr>
          <a:xfrm>
            <a:off x="8093563" y="3394848"/>
            <a:ext cx="1110196" cy="47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22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REGISTER</a:t>
            </a:r>
            <a:endParaRPr lang="en-US" b="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28D9E9-7704-48C0-9B31-C0C073460DA5}"/>
              </a:ext>
            </a:extLst>
          </p:cNvPr>
          <p:cNvCxnSpPr>
            <a:stCxn id="23" idx="1"/>
          </p:cNvCxnSpPr>
          <p:nvPr/>
        </p:nvCxnSpPr>
        <p:spPr>
          <a:xfrm flipH="1">
            <a:off x="7297643" y="2490139"/>
            <a:ext cx="795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67B768-C033-4C40-BBF3-AA1DBE9DED37}"/>
              </a:ext>
            </a:extLst>
          </p:cNvPr>
          <p:cNvCxnSpPr>
            <a:stCxn id="24" idx="1"/>
          </p:cNvCxnSpPr>
          <p:nvPr/>
        </p:nvCxnSpPr>
        <p:spPr>
          <a:xfrm flipH="1">
            <a:off x="7297643" y="3631950"/>
            <a:ext cx="795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4631A0-8CBB-4420-ACB8-F51A2D0F427A}"/>
              </a:ext>
            </a:extLst>
          </p:cNvPr>
          <p:cNvCxnSpPr>
            <a:stCxn id="4" idx="3"/>
          </p:cNvCxnSpPr>
          <p:nvPr/>
        </p:nvCxnSpPr>
        <p:spPr>
          <a:xfrm flipV="1">
            <a:off x="6555653" y="1754656"/>
            <a:ext cx="741990" cy="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3DA5A2-D086-42BE-A220-66FC5265BA8F}"/>
              </a:ext>
            </a:extLst>
          </p:cNvPr>
          <p:cNvCxnSpPr/>
          <p:nvPr/>
        </p:nvCxnSpPr>
        <p:spPr>
          <a:xfrm>
            <a:off x="7297643" y="1759307"/>
            <a:ext cx="0" cy="345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B849A3-3300-4836-B38F-206175F949A3}"/>
              </a:ext>
            </a:extLst>
          </p:cNvPr>
          <p:cNvCxnSpPr>
            <a:cxnSpLocks/>
          </p:cNvCxnSpPr>
          <p:nvPr/>
        </p:nvCxnSpPr>
        <p:spPr>
          <a:xfrm>
            <a:off x="9579077" y="2490139"/>
            <a:ext cx="0" cy="131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5AD358-F402-4ECC-B333-E7CDFC7DAEE1}"/>
              </a:ext>
            </a:extLst>
          </p:cNvPr>
          <p:cNvCxnSpPr>
            <a:cxnSpLocks/>
          </p:cNvCxnSpPr>
          <p:nvPr/>
        </p:nvCxnSpPr>
        <p:spPr>
          <a:xfrm>
            <a:off x="9203759" y="3809544"/>
            <a:ext cx="37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02CCAE-F23F-4D3A-9855-E22C2E5DF55F}"/>
              </a:ext>
            </a:extLst>
          </p:cNvPr>
          <p:cNvCxnSpPr>
            <a:cxnSpLocks/>
          </p:cNvCxnSpPr>
          <p:nvPr/>
        </p:nvCxnSpPr>
        <p:spPr>
          <a:xfrm>
            <a:off x="9203759" y="2490139"/>
            <a:ext cx="37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E2A8D2-8CA3-4035-9357-557C80A3E365}"/>
              </a:ext>
            </a:extLst>
          </p:cNvPr>
          <p:cNvCxnSpPr>
            <a:cxnSpLocks/>
          </p:cNvCxnSpPr>
          <p:nvPr/>
        </p:nvCxnSpPr>
        <p:spPr>
          <a:xfrm>
            <a:off x="9579077" y="3039577"/>
            <a:ext cx="741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A3ADB2-0D33-4218-A7F9-4F3A8602D93C}"/>
              </a:ext>
            </a:extLst>
          </p:cNvPr>
          <p:cNvSpPr/>
          <p:nvPr/>
        </p:nvSpPr>
        <p:spPr>
          <a:xfrm>
            <a:off x="10321067" y="2802475"/>
            <a:ext cx="1279531" cy="47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22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TECH SOLUTIONS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6111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69F6-682B-EF90-6A64-5E34D3EB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667" y="-103093"/>
            <a:ext cx="3728665" cy="1400530"/>
          </a:xfrm>
        </p:spPr>
        <p:txBody>
          <a:bodyPr/>
          <a:lstStyle/>
          <a:p>
            <a:r>
              <a:rPr lang="en-GB" b="1" dirty="0"/>
              <a:t>RESULTS</a:t>
            </a:r>
            <a:r>
              <a:rPr lang="en-GB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FB03ED-0F53-4778-AD66-D95E89EE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0636"/>
            <a:ext cx="12181802" cy="6257364"/>
          </a:xfrm>
        </p:spPr>
      </p:pic>
    </p:spTree>
    <p:extLst>
      <p:ext uri="{BB962C8B-B14F-4D97-AF65-F5344CB8AC3E}">
        <p14:creationId xmlns:p14="http://schemas.microsoft.com/office/powerpoint/2010/main" val="23697496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FCB274D910C478E653640A31BE046" ma:contentTypeVersion="15" ma:contentTypeDescription="Create a new document." ma:contentTypeScope="" ma:versionID="538b64e3425d3a0df45f810cd5ebb783">
  <xsd:schema xmlns:xsd="http://www.w3.org/2001/XMLSchema" xmlns:xs="http://www.w3.org/2001/XMLSchema" xmlns:p="http://schemas.microsoft.com/office/2006/metadata/properties" xmlns:ns3="2081e5d7-f4f6-47ac-bbd5-dc5e91184e20" xmlns:ns4="aeb9c99d-b56a-44d7-ba51-e09114b3e757" targetNamespace="http://schemas.microsoft.com/office/2006/metadata/properties" ma:root="true" ma:fieldsID="9ac1bf5abf9183592f4e61027774c58c" ns3:_="" ns4:_="">
    <xsd:import namespace="2081e5d7-f4f6-47ac-bbd5-dc5e91184e20"/>
    <xsd:import namespace="aeb9c99d-b56a-44d7-ba51-e09114b3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1e5d7-f4f6-47ac-bbd5-dc5e91184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9c99d-b56a-44d7-ba51-e09114b3e7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81e5d7-f4f6-47ac-bbd5-dc5e91184e20" xsi:nil="true"/>
  </documentManagement>
</p:properties>
</file>

<file path=customXml/itemProps1.xml><?xml version="1.0" encoding="utf-8"?>
<ds:datastoreItem xmlns:ds="http://schemas.openxmlformats.org/officeDocument/2006/customXml" ds:itemID="{5D5E5F00-3619-47A3-B3A5-B9BF908EB823}">
  <ds:schemaRefs>
    <ds:schemaRef ds:uri="2081e5d7-f4f6-47ac-bbd5-dc5e91184e20"/>
    <ds:schemaRef ds:uri="aeb9c99d-b56a-44d7-ba51-e09114b3e7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382EE4-9AAC-4237-9930-7CBA21586C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70D75A-D82E-4B0C-8D7E-FD9B5D313F37}">
  <ds:schemaRefs>
    <ds:schemaRef ds:uri="2081e5d7-f4f6-47ac-bbd5-dc5e91184e20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aeb9c99d-b56a-44d7-ba51-e09114b3e75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157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Ion</vt:lpstr>
      <vt:lpstr>PowerPoint Presentation</vt:lpstr>
      <vt:lpstr>AGENDA</vt:lpstr>
      <vt:lpstr>PROBLEM  STATEMENT</vt:lpstr>
      <vt:lpstr>PROJECT  OVERVIEW</vt:lpstr>
      <vt:lpstr>WHO ARE THE END USERS?</vt:lpstr>
      <vt:lpstr>YOUR SOLUTION AND ITS VALUE PROPOSITION</vt:lpstr>
      <vt:lpstr>THE WOW IN YOUR SOLUTION</vt:lpstr>
      <vt:lpstr>PowerPoint Presentation</vt:lpstr>
      <vt:lpstr>RESULTS </vt:lpstr>
      <vt:lpstr>MEET OUR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Mala Mishra</dc:creator>
  <cp:lastModifiedBy>user</cp:lastModifiedBy>
  <cp:revision>94</cp:revision>
  <dcterms:created xsi:type="dcterms:W3CDTF">2023-06-21T07:00:30Z</dcterms:created>
  <dcterms:modified xsi:type="dcterms:W3CDTF">2024-03-04T06:31:16Z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0x010100037FCB274D910C478E653640A31BE046</vt:lpwstr>
  </property>
</Properties>
</file>