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58" r:id="rId6"/>
    <p:sldId id="260" r:id="rId7"/>
    <p:sldId id="259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6F60-CDDD-45D2-BBA0-065225E895BD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F2A8-3901-4F90-806A-4D63EF491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5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6F60-CDDD-45D2-BBA0-065225E895BD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F2A8-3901-4F90-806A-4D63EF491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1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6F60-CDDD-45D2-BBA0-065225E895BD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F2A8-3901-4F90-806A-4D63EF491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7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6F60-CDDD-45D2-BBA0-065225E895BD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F2A8-3901-4F90-806A-4D63EF491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2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6F60-CDDD-45D2-BBA0-065225E895BD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F2A8-3901-4F90-806A-4D63EF491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5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6F60-CDDD-45D2-BBA0-065225E895BD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F2A8-3901-4F90-806A-4D63EF491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6F60-CDDD-45D2-BBA0-065225E895BD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F2A8-3901-4F90-806A-4D63EF491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7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6F60-CDDD-45D2-BBA0-065225E895BD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F2A8-3901-4F90-806A-4D63EF491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7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6F60-CDDD-45D2-BBA0-065225E895BD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F2A8-3901-4F90-806A-4D63EF491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5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6F60-CDDD-45D2-BBA0-065225E895BD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F2A8-3901-4F90-806A-4D63EF491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3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6F60-CDDD-45D2-BBA0-065225E895BD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F2A8-3901-4F90-806A-4D63EF491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8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E6F60-CDDD-45D2-BBA0-065225E895BD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2F2A8-3901-4F90-806A-4D63EF491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6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Propagator Type </a:t>
            </a:r>
            <a:r>
              <a:rPr lang="en-US" dirty="0" err="1" smtClean="0"/>
              <a:t>Inferencer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Katherine Fang, Drew Haven, </a:t>
            </a:r>
          </a:p>
          <a:p>
            <a:r>
              <a:rPr lang="en-US" dirty="0" smtClean="0"/>
              <a:t>Casey McNamara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24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ability to keep track of types to evaluator from </a:t>
            </a:r>
            <a:r>
              <a:rPr lang="en-US" dirty="0" err="1" smtClean="0"/>
              <a:t>pset</a:t>
            </a:r>
            <a:r>
              <a:rPr lang="en-US" dirty="0" smtClean="0"/>
              <a:t> 3</a:t>
            </a:r>
          </a:p>
          <a:p>
            <a:r>
              <a:rPr lang="en-US" dirty="0" smtClean="0"/>
              <a:t>User never explicitly declares types – </a:t>
            </a:r>
            <a:r>
              <a:rPr lang="en-US" dirty="0" err="1" smtClean="0"/>
              <a:t>inferencer</a:t>
            </a:r>
            <a:r>
              <a:rPr lang="en-US" dirty="0" smtClean="0"/>
              <a:t> figures them out</a:t>
            </a:r>
          </a:p>
          <a:p>
            <a:r>
              <a:rPr lang="en-US" dirty="0" smtClean="0"/>
              <a:t>Propagators compute types based on constraints imposed by the syntax of the user’s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6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Type Lattice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7536186" cy="472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2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case: cell holds </a:t>
            </a:r>
            <a:r>
              <a:rPr lang="en-US" dirty="0" smtClean="0">
                <a:solidFill>
                  <a:srgbClr val="00B0F0"/>
                </a:solidFill>
              </a:rPr>
              <a:t>type interval</a:t>
            </a:r>
            <a:r>
              <a:rPr lang="en-US" dirty="0" smtClean="0"/>
              <a:t> directly</a:t>
            </a:r>
            <a:endParaRPr lang="en-US" dirty="0"/>
          </a:p>
          <a:p>
            <a:r>
              <a:rPr lang="en-US" dirty="0" smtClean="0"/>
              <a:t>Procedure: cell holds </a:t>
            </a:r>
          </a:p>
          <a:p>
            <a:pPr marL="457200" lvl="1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(input-cells . output-cell)</a:t>
            </a:r>
          </a:p>
          <a:p>
            <a:pPr marL="0" indent="0">
              <a:buNone/>
            </a:pPr>
            <a:endParaRPr lang="en-US" dirty="0" smtClean="0"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cs typeface="Consolas" pitchFamily="49" charset="0"/>
              </a:rPr>
              <a:t>type interval</a:t>
            </a:r>
            <a:r>
              <a:rPr lang="en-US" dirty="0">
                <a:cs typeface="Consolas" pitchFamily="49" charset="0"/>
              </a:rPr>
              <a:t>:</a:t>
            </a:r>
            <a:r>
              <a:rPr lang="en-US" dirty="0" smtClean="0">
                <a:cs typeface="Consolas" pitchFamily="49" charset="0"/>
              </a:rPr>
              <a:t> like a numerical interval, </a:t>
            </a:r>
          </a:p>
          <a:p>
            <a:pPr marL="0" indent="0">
              <a:buNone/>
            </a:pPr>
            <a:r>
              <a:rPr lang="en-US" dirty="0" smtClean="0">
                <a:cs typeface="Consolas" pitchFamily="49" charset="0"/>
              </a:rPr>
              <a:t>   but the ≤ relation is based on the type lattice.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7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Evaluator Changes: Environment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Normal environment: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#((x y z) (1 2 #f) parent-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env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 smtClean="0"/>
              <a:t>Our environment: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#((x y z) (1 2 #f)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(x-type-cell y-type-cell z-type-cell)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  parent-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env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nsolas" pitchFamily="49" charset="0"/>
              </a:rPr>
              <a:t>These are propagator cells holding type intervals.</a:t>
            </a:r>
            <a:endParaRPr lang="en-US" sz="2800" dirty="0" smtClean="0">
              <a:solidFill>
                <a:srgbClr val="00B0F0"/>
              </a:solidFill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52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Evaluator Changes: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type-extract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special form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defhandler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eval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(lambda (expression environment)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(let ((cell (type-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eval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        (type-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expr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expression)       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        environment)))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(run)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(content cell)))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type-extract? any?)</a:t>
            </a:r>
          </a:p>
        </p:txBody>
      </p:sp>
    </p:spTree>
    <p:extLst>
      <p:ext uri="{BB962C8B-B14F-4D97-AF65-F5344CB8AC3E}">
        <p14:creationId xmlns:p14="http://schemas.microsoft.com/office/powerpoint/2010/main" val="4080897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onsolas" pitchFamily="49" charset="0"/>
                <a:cs typeface="Consolas" pitchFamily="49" charset="0"/>
              </a:rPr>
              <a:t>type-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eval</a:t>
            </a:r>
            <a:endParaRPr lang="en-US" sz="4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nsolas" pitchFamily="49" charset="0"/>
              </a:rPr>
              <a:t>Takes an expression and environment</a:t>
            </a:r>
          </a:p>
          <a:p>
            <a:r>
              <a:rPr lang="en-US" dirty="0" smtClean="0">
                <a:cs typeface="Consolas" pitchFamily="49" charset="0"/>
              </a:rPr>
              <a:t>Returns a propagator cell</a:t>
            </a:r>
          </a:p>
          <a:p>
            <a:pPr lvl="1"/>
            <a:r>
              <a:rPr lang="en-US" dirty="0" smtClean="0">
                <a:cs typeface="Consolas" pitchFamily="49" charset="0"/>
              </a:rPr>
              <a:t>Holds the type of the output of the expression</a:t>
            </a:r>
          </a:p>
          <a:p>
            <a:pPr lvl="1"/>
            <a:r>
              <a:rPr lang="en-US" dirty="0" smtClean="0">
                <a:cs typeface="Consolas" pitchFamily="49" charset="0"/>
              </a:rPr>
              <a:t>Is hooked up to other type cells via constraints</a:t>
            </a:r>
          </a:p>
          <a:p>
            <a:pPr marL="0" indent="0">
              <a:buNone/>
            </a:pPr>
            <a:endParaRPr lang="en-US" dirty="0"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(type-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eval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'(+ 3 4) environment)</a:t>
            </a:r>
          </a:p>
          <a:p>
            <a:pPr marL="0" indent="0">
              <a:buNone/>
            </a:pPr>
            <a:r>
              <a:rPr lang="en-US" sz="2800" dirty="0" smtClean="0">
                <a:cs typeface="Consolas" pitchFamily="49" charset="0"/>
              </a:rPr>
              <a:t>&gt; type cell constrained ≤ the return type of +</a:t>
            </a:r>
            <a:endParaRPr lang="en-US" sz="2800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18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onsolas" pitchFamily="49" charset="0"/>
                <a:cs typeface="Consolas" pitchFamily="49" charset="0"/>
              </a:rPr>
              <a:t>type-apply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</a:t>
            </a:r>
            <a:r>
              <a:rPr lang="en-US" dirty="0"/>
              <a:t>kinds of </a:t>
            </a:r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Primitive procedures</a:t>
            </a:r>
          </a:p>
          <a:p>
            <a:pPr lvl="1"/>
            <a:r>
              <a:rPr lang="en-US" dirty="0" smtClean="0"/>
              <a:t>Compound </a:t>
            </a:r>
            <a:r>
              <a:rPr lang="en-US" dirty="0"/>
              <a:t>procedures (starting as </a:t>
            </a:r>
            <a:r>
              <a:rPr lang="en-US" dirty="0" err="1"/>
              <a:t>unbuilt</a:t>
            </a:r>
            <a:r>
              <a:rPr lang="en-US" dirty="0"/>
              <a:t>-procedures)</a:t>
            </a:r>
          </a:p>
          <a:p>
            <a:r>
              <a:rPr lang="en-US" dirty="0" smtClean="0"/>
              <a:t>Type-apply</a:t>
            </a:r>
          </a:p>
          <a:p>
            <a:pPr lvl="1"/>
            <a:r>
              <a:rPr lang="en-US" dirty="0" smtClean="0"/>
              <a:t>Builds </a:t>
            </a:r>
            <a:r>
              <a:rPr lang="en-US" dirty="0"/>
              <a:t>procedure 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Constrains </a:t>
            </a:r>
            <a:r>
              <a:rPr lang="en-US" dirty="0"/>
              <a:t>input types, returns output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7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9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215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Propagator Type Inferencer</vt:lpstr>
      <vt:lpstr>Overview</vt:lpstr>
      <vt:lpstr>Type Lattice</vt:lpstr>
      <vt:lpstr>Type Cells</vt:lpstr>
      <vt:lpstr>Evaluator Changes: Environment</vt:lpstr>
      <vt:lpstr>Evaluator Changes: type-extract</vt:lpstr>
      <vt:lpstr>type-eval</vt:lpstr>
      <vt:lpstr>type-apply</vt:lpstr>
      <vt:lpstr>Demo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Propagator Type Inferencer</dc:title>
  <dc:creator>Casey</dc:creator>
  <cp:lastModifiedBy>Casey</cp:lastModifiedBy>
  <cp:revision>10</cp:revision>
  <dcterms:created xsi:type="dcterms:W3CDTF">2013-05-05T18:22:21Z</dcterms:created>
  <dcterms:modified xsi:type="dcterms:W3CDTF">2013-05-06T00:23:32Z</dcterms:modified>
</cp:coreProperties>
</file>