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35cd2352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35cd2352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35cd235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35cd235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35cd235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35cd235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35cd235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35cd235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35cd235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35cd235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35cd235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35cd235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35cd235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35cd235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35cd235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935cd235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35cd235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35cd235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arthquake.usgs.gov/earthquakes/feed/v1.0/csv.php" TargetMode="External"/><Relationship Id="rId4" Type="http://schemas.openxmlformats.org/officeDocument/2006/relationships/hyperlink" Target="https://www.kaggle.com/code/farazrahman/earthquakes-induced-quakes-know-the-difference/notebook" TargetMode="External"/><Relationship Id="rId5" Type="http://schemas.openxmlformats.org/officeDocument/2006/relationships/hyperlink" Target="https://www.usgs.gov/faqs/why-are-we-having-so-many-earthquakes-has-naturally-occurring-earthquake-activity-been#:~:text=The%20National%20Earthquake%20Information%20Center,or%20approximately%2055%20per%20d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486550"/>
            <a:ext cx="8359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50" y="4520100"/>
            <a:ext cx="309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97"/>
              <a:t>Ahaz Bhatti ID: 011109033</a:t>
            </a:r>
            <a:endParaRPr sz="1797"/>
          </a:p>
        </p:txBody>
      </p:sp>
      <p:pic>
        <p:nvPicPr>
          <p:cNvPr descr="Earthquake Background. Seismogram For Seismic Measurement. Royalty Free  SVG, Cliparts, Vectors, And Stock Illustration. Image 154122723.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00" y="1325348"/>
            <a:ext cx="4896950" cy="294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thquake background. seismogram for seismic measurement."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50" y="1225188"/>
            <a:ext cx="6658078" cy="3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323375" y="2400125"/>
            <a:ext cx="165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Applied Data Science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56125" y="4420200"/>
            <a:ext cx="225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Professor: 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Andrew H. Bond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https://earthquake.usgs.gov/earthquakes/feed/v1.0/csv.php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https://www.kaggle.com/code/farazrahman/earthquakes-induced-quakes-know-the-difference/notebook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https://www.usgs.gov/faqs/why-are-we-having-so-many-earthquakes-has-naturally-occurring-earthquake-activity-been#:~:text=The%20National%20Earthquake%20Information%20Center,or%20approximately%2055%20per%20day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254925"/>
            <a:ext cx="85206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earthquake is a vibration or shaking that occurs due to a shift or movement of the earth layer originating from the base of the earth's surface.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from USGS contains real-time data for earthquakes within the United States and has 22 variables that are updated every minute and contains past data as well.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Besides earthquakes there's also other types of quakes depending on the seismic activity.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is about 20,000 earthquakes in the world each year according to The National Earthquake Information Center.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Real-data collected for earthquakes can only go back up to 30 days for analysis.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5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22750" y="7662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depth- Depth of the event in kilometers. The depth where the earthquake begins to rupture.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depthError- Uncertainty of reported depth of the event in kilometers.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dmin- Horizontal distance from the epicenter to the nearest station (in degrees).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gap- The largest azimuthal gap between azimuthally adjacent stations (in degrees).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horizontalError- Uncertainty of reported location of the event in kilometers.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id- A unique identifier for the event. This is the current preferred id for the event, and may change over time.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latitude- Decimal degrees latitude. Negative values for southern latitudes.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locationSource- The network that originally authored the reported location of this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longitude- Decimal degrees longitude. Negative values for western longitudes.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mag- The magnitude for the event. Earthquake magnitude is a measure of the size of an earthquake at its source.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magError- Uncertainty of reported magnitude of the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magNst- Total number of seismic stations used to calculate the magnitude for earthquake.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48700" y="23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22725" y="786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magSource- Network that originally authored the reported magnitude for this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magType- The method or algorithm used to calculate the preferred magnitude for the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net- The ID of a data contributor. Identifies the network considered to be the preferred source of information for this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nst- The total number of seismic stations used to determine earthquake location.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place- Textual description of named geographic region near to the event.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rms-The root-mean-square (RMS) travel time residual, in sec, using all weights.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status- Indicates whether the event has been reviewed by a human. Status is either automatic or reviewed. Automatic events are directly posted by automatic processing systems. Reviewed events have been looked at by a human.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 Time when the event occurred. Times are reported in milliseconds.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type- Type of seismic event.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updated- Time when the event was most recently updated.      								Times are reported in milliseconds since the epoch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53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live dataset, so it’s hard to perform data preparation.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Capitalized all columns and renamed some columns such as (mag) to (Magnitude).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(depth) to (Depth km) to understand which </a:t>
            </a:r>
            <a:r>
              <a:rPr lang="en"/>
              <a:t>measurement</a:t>
            </a:r>
            <a:r>
              <a:rPr lang="en"/>
              <a:t> is being used.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Some changes I would fix in tableau prep builder is remove rows with many missing values and remove outliers.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400" y="1322625"/>
            <a:ext cx="3474475" cy="3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Api Connection to Tableau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48725" y="1240375"/>
            <a:ext cx="792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earthquake.usgs website and choose which duration of live data fits your project needs.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API url for the live data and open Google Spreadsheet and use the import data function and paste URL.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Tableau and connect it to your Google Spreadsheet to </a:t>
            </a:r>
            <a:r>
              <a:rPr lang="en"/>
              <a:t>receive</a:t>
            </a:r>
            <a:r>
              <a:rPr lang="en"/>
              <a:t> real time data.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needs to connect to API each time it is closed and open </a:t>
            </a:r>
            <a:r>
              <a:rPr lang="en"/>
              <a:t>again</a:t>
            </a:r>
            <a:r>
              <a:rPr lang="en"/>
              <a:t> and </a:t>
            </a:r>
            <a:r>
              <a:rPr lang="en"/>
              <a:t>authenticated</a:t>
            </a:r>
            <a:r>
              <a:rPr lang="en"/>
              <a:t> with Google account where live data is hosted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Visualizations Created for the project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3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Geospatial map containing </a:t>
            </a: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earthquakes around the globe.</a:t>
            </a:r>
            <a:endParaRPr sz="2133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7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Type of seismic event.</a:t>
            </a:r>
            <a:endParaRPr sz="2133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7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Places containing the earthquakes with their respective magnitude</a:t>
            </a:r>
            <a:endParaRPr sz="2133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7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Magnitude vs Depth </a:t>
            </a:r>
            <a:endParaRPr sz="2133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7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33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Which is method used to calculate the magnitude for depth.</a:t>
            </a:r>
            <a:endParaRPr sz="2133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80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" sz="2152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Earthquake reviewed by system or human </a:t>
            </a:r>
            <a:endParaRPr sz="2152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Visualizations Created for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06150" y="1135400"/>
            <a:ext cx="742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7. Horizontal Error for each location where Earthquake </a:t>
            </a: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occurred</a:t>
            </a:r>
            <a:endParaRPr sz="5965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8. Depth Error for Depth, how much error is </a:t>
            </a: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calculated</a:t>
            </a: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for each earthquake Depth</a:t>
            </a:r>
            <a:endParaRPr sz="5965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9. Magnitude</a:t>
            </a: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Error for Magnitude, how much error is calculated for each earthquake Magnitude</a:t>
            </a:r>
            <a:endParaRPr sz="5965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10. The root-mean-square for Magnitude.</a:t>
            </a:r>
            <a:endParaRPr sz="5965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65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11. Geospatial map containing seismic stations and and location source</a:t>
            </a:r>
            <a:endParaRPr sz="5965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216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Visualizations done on Tableau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835650" y="3264600"/>
            <a:ext cx="7392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ata Visualization in Tableau | University of Oklahoma Libraries"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00" y="1402475"/>
            <a:ext cx="4786575" cy="31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