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5.jpg"/><Relationship Id="rId13" Type="http://schemas.openxmlformats.org/officeDocument/2006/relationships/image" Target="../media/image2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6.png"/><Relationship Id="rId15" Type="http://schemas.openxmlformats.org/officeDocument/2006/relationships/image" Target="../media/image12.png"/><Relationship Id="rId1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8.jp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023850" y="1251575"/>
            <a:ext cx="1037400" cy="969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248975" y="1045850"/>
            <a:ext cx="4620600" cy="398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🚀 Dictionary API built using Serverless Framework and AWS Lambda Functions  - DEV Community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319" y="4191444"/>
            <a:ext cx="522900" cy="377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to Make Your AWS CloudWatch Data Work for You to Reduce Costs -  ParkMyCloud"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9500" y="2785965"/>
            <a:ext cx="1610308" cy="1003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draw - Create cloud architecture diagrams in minutes"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1937" y="4170637"/>
            <a:ext cx="796325" cy="796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>
            <a:endCxn id="60" idx="1"/>
          </p:cNvCxnSpPr>
          <p:nvPr/>
        </p:nvCxnSpPr>
        <p:spPr>
          <a:xfrm>
            <a:off x="4353425" y="1741188"/>
            <a:ext cx="6819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Tableau Logo for website - Sybyl"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44375" y="1351875"/>
            <a:ext cx="796350" cy="79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3"/>
          <p:cNvCxnSpPr>
            <a:stCxn id="63" idx="3"/>
            <a:endCxn id="63" idx="3"/>
          </p:cNvCxnSpPr>
          <p:nvPr/>
        </p:nvCxnSpPr>
        <p:spPr>
          <a:xfrm>
            <a:off x="2839381" y="458585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/>
          <p:nvPr/>
        </p:nvCxnSpPr>
        <p:spPr>
          <a:xfrm flipH="1" rot="10800000">
            <a:off x="4167454" y="3789489"/>
            <a:ext cx="7200" cy="3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>
            <a:endCxn id="58" idx="1"/>
          </p:cNvCxnSpPr>
          <p:nvPr/>
        </p:nvCxnSpPr>
        <p:spPr>
          <a:xfrm flipH="1" rot="10800000">
            <a:off x="2074437" y="4568800"/>
            <a:ext cx="17775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/>
          <p:nvPr/>
        </p:nvCxnSpPr>
        <p:spPr>
          <a:xfrm>
            <a:off x="1625381" y="2437914"/>
            <a:ext cx="3300" cy="4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/>
          <p:nvPr/>
        </p:nvCxnSpPr>
        <p:spPr>
          <a:xfrm flipH="1" rot="10800000">
            <a:off x="6860500" y="1713825"/>
            <a:ext cx="1166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Amazon Sinple Notofication Service -SNS | KAMP Blog" id="68" name="Google Shape;6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04751" y="2742225"/>
            <a:ext cx="2136750" cy="1504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3595450" y="4717975"/>
            <a:ext cx="92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Crawler</a:t>
            </a:r>
            <a:endParaRPr b="1" sz="1100">
              <a:solidFill>
                <a:srgbClr val="434343"/>
              </a:solidFill>
            </a:endParaRPr>
          </a:p>
        </p:txBody>
      </p:sp>
      <p:grpSp>
        <p:nvGrpSpPr>
          <p:cNvPr id="70" name="Google Shape;70;p13"/>
          <p:cNvGrpSpPr/>
          <p:nvPr/>
        </p:nvGrpSpPr>
        <p:grpSpPr>
          <a:xfrm>
            <a:off x="540796" y="485300"/>
            <a:ext cx="2172465" cy="2086452"/>
            <a:chOff x="111450" y="85725"/>
            <a:chExt cx="2587500" cy="2691501"/>
          </a:xfrm>
        </p:grpSpPr>
        <p:sp>
          <p:nvSpPr>
            <p:cNvPr id="71" name="Google Shape;71;p13"/>
            <p:cNvSpPr/>
            <p:nvPr/>
          </p:nvSpPr>
          <p:spPr>
            <a:xfrm>
              <a:off x="111450" y="85725"/>
              <a:ext cx="2587500" cy="2656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Dataset Icons - Download Free Vector Icons | Noun Project" id="72" name="Google Shape;72;p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83184" y="1309325"/>
              <a:ext cx="701475" cy="701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set Icons - Download Free Vector Icons | Noun Project" id="73" name="Google Shape;73;p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477460" y="1284618"/>
              <a:ext cx="750900" cy="7509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4" name="Google Shape;74;p13"/>
            <p:cNvCxnSpPr>
              <a:endCxn id="72" idx="0"/>
            </p:cNvCxnSpPr>
            <p:nvPr/>
          </p:nvCxnSpPr>
          <p:spPr>
            <a:xfrm flipH="1">
              <a:off x="733922" y="501125"/>
              <a:ext cx="627300" cy="80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5" name="Google Shape;75;p13"/>
            <p:cNvSpPr txBox="1"/>
            <p:nvPr/>
          </p:nvSpPr>
          <p:spPr>
            <a:xfrm>
              <a:off x="199894" y="1876809"/>
              <a:ext cx="1104600" cy="89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1.88 million fires</a:t>
              </a:r>
              <a:endParaRPr b="1" sz="1100"/>
            </a:p>
          </p:txBody>
        </p:sp>
        <p:sp>
          <p:nvSpPr>
            <p:cNvPr id="76" name="Google Shape;76;p13"/>
            <p:cNvSpPr txBox="1"/>
            <p:nvPr/>
          </p:nvSpPr>
          <p:spPr>
            <a:xfrm>
              <a:off x="1234849" y="1943226"/>
              <a:ext cx="1262700" cy="8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Hourly Weather Data 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2012 - 17</a:t>
              </a:r>
              <a:endParaRPr b="1" sz="1000"/>
            </a:p>
          </p:txBody>
        </p:sp>
        <p:cxnSp>
          <p:nvCxnSpPr>
            <p:cNvPr id="77" name="Google Shape;77;p13"/>
            <p:cNvCxnSpPr>
              <a:endCxn id="73" idx="0"/>
            </p:cNvCxnSpPr>
            <p:nvPr/>
          </p:nvCxnSpPr>
          <p:spPr>
            <a:xfrm>
              <a:off x="1330010" y="476418"/>
              <a:ext cx="522900" cy="80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descr="How to Download Kaggle Datasets on Ubuntu | endtoend.ai" id="78" name="Google Shape;78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14975" y="272900"/>
              <a:ext cx="843830" cy="5232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3"/>
          <p:cNvSpPr/>
          <p:nvPr/>
        </p:nvSpPr>
        <p:spPr>
          <a:xfrm>
            <a:off x="294875" y="2904425"/>
            <a:ext cx="2825700" cy="2127600"/>
          </a:xfrm>
          <a:prstGeom prst="roundRect">
            <a:avLst>
              <a:gd fmla="val 16667" name="adj"/>
            </a:avLst>
          </a:prstGeom>
          <a:solidFill>
            <a:srgbClr val="FFF2CC">
              <a:alpha val="49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ython Logo Png Transparent Images - Python Machine Learning Logo, Png  Download - kindpng" id="80" name="Google Shape;80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02783" y="3120288"/>
            <a:ext cx="833778" cy="5989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timize Your AWS S3 Performance. AWS S3 provides a great performance. It…  | by Sakshi Khandelwal | AWS in Plain English" id="63" name="Google Shape;63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99973" y="4001855"/>
            <a:ext cx="1639408" cy="116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-218451" y="2863125"/>
            <a:ext cx="2009975" cy="14274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3"/>
          <p:cNvCxnSpPr/>
          <p:nvPr/>
        </p:nvCxnSpPr>
        <p:spPr>
          <a:xfrm>
            <a:off x="1123787" y="3347502"/>
            <a:ext cx="6687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3"/>
          <p:cNvCxnSpPr/>
          <p:nvPr/>
        </p:nvCxnSpPr>
        <p:spPr>
          <a:xfrm flipH="1">
            <a:off x="1953476" y="3703664"/>
            <a:ext cx="7224" cy="497916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🚀 Dictionary API built using Serverless Framework and AWS Lambda Functions  - DEV Community"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749" y="2373349"/>
            <a:ext cx="487246" cy="351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3"/>
          <p:cNvCxnSpPr/>
          <p:nvPr/>
        </p:nvCxnSpPr>
        <p:spPr>
          <a:xfrm flipH="1" rot="10800000">
            <a:off x="4572000" y="3339709"/>
            <a:ext cx="9558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6" name="Google Shape;86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56599" y="3060673"/>
            <a:ext cx="955800" cy="575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3"/>
          <p:cNvCxnSpPr>
            <a:endCxn id="86" idx="1"/>
          </p:cNvCxnSpPr>
          <p:nvPr/>
        </p:nvCxnSpPr>
        <p:spPr>
          <a:xfrm flipH="1" rot="10800000">
            <a:off x="6117699" y="3348398"/>
            <a:ext cx="7389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What is AWS Redshift?" id="60" name="Google Shape;60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035325" y="1079850"/>
            <a:ext cx="2229358" cy="1358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WS Glue — Dev End Point creation, Prerequisites to access spark-shell on  glue dev end point, reading data using Glue API on end point | by Venkata  Gowri Sai Rakesh kumar Varanasi |" id="88" name="Google Shape;88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469197" y="1268600"/>
            <a:ext cx="1173215" cy="890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3"/>
          <p:cNvCxnSpPr>
            <a:stCxn id="57" idx="0"/>
          </p:cNvCxnSpPr>
          <p:nvPr/>
        </p:nvCxnSpPr>
        <p:spPr>
          <a:xfrm rot="10800000">
            <a:off x="4174654" y="2221365"/>
            <a:ext cx="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