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58" r:id="rId6"/>
    <p:sldId id="260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14"/>
    <p:restoredTop sz="94717"/>
  </p:normalViewPr>
  <p:slideViewPr>
    <p:cSldViewPr snapToGrid="0">
      <p:cViewPr varScale="1">
        <p:scale>
          <a:sx n="63" d="100"/>
          <a:sy n="63" d="100"/>
        </p:scale>
        <p:origin x="208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15B80-ED97-204E-9C7D-1E3347E09CD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82EC7-4F62-9B4C-BE46-EDB0CDDA8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67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Music example with being able to learn to play music and use it but not necessarily needed how to create music right off the bat.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82EC7-4F62-9B4C-BE46-EDB0CDDA89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8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2E8B-820F-75C4-00EE-99546FC67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85A5F-C6C9-9B81-909C-46C3C0FE7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3DF51-DCDC-7ACB-29BA-A952A67A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AE04-6CEB-194C-A25E-D6763B84414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0F53-611D-9F54-DD50-8D45A87F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6BBD6-6612-88B9-03CB-00738EEE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7AFC-ED7B-EF4C-94ED-CBDCE0F55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D6D8-74C3-8987-6281-FE2DD9E1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74264-ACC6-F485-F668-7C2131727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1FCC1-6F0F-171B-D5DE-3F11BD3C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AE04-6CEB-194C-A25E-D6763B84414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97A34-934F-81A0-A733-AA278E506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A96CF-8D0D-77D9-8666-E3AFC84F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7AFC-ED7B-EF4C-94ED-CBDCE0F55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8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219F5-5377-5918-0903-600018CF7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652D2-5D5F-0FA3-D778-8BA5C64C5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218C0-9583-33A8-6574-416CA34D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AE04-6CEB-194C-A25E-D6763B84414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B5CF1-D06E-5EF2-69D3-A31B64D1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6E687-A8E9-8B99-8956-E853F9D2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7AFC-ED7B-EF4C-94ED-CBDCE0F55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8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0000-121B-64FB-61B1-C8EC2856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6CCD4-2554-1DF9-DBC0-47F4FB0B0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983DA-A5B6-827D-CBF0-E80DB3E2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AE04-6CEB-194C-A25E-D6763B84414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9818B-9A11-608F-D3FB-E82FEB1A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4F0-2ABA-CB56-CA72-F523E86C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7AFC-ED7B-EF4C-94ED-CBDCE0F55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97C4-AC51-920C-DF3C-AC917F1A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EB908-AD4F-DE53-A903-3BA855AC1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1758-7E95-685B-2CD2-62248E72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AE04-6CEB-194C-A25E-D6763B84414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BDC62-CBBE-7C63-A113-882A655B4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45813-0D79-873C-6EE6-FE1A18A4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7AFC-ED7B-EF4C-94ED-CBDCE0F55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8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A8F3-275F-1444-ACBE-F08263E2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0B50-3238-47AA-32B8-82BA2ACA0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A8A03-7F70-AD49-875E-6FD2DE189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15F89-F54F-6443-33F3-F9810903D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AE04-6CEB-194C-A25E-D6763B84414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A281A-849A-5166-CCF6-5A4FFA5D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B48E2-2FF7-DD69-38F5-26C82B4C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7AFC-ED7B-EF4C-94ED-CBDCE0F55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3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BF77-7A25-561C-BEF8-4922D7F1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BAD7A-BCE7-0E5B-AE2D-F6F88111C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8947F-4740-73DC-0FA2-1C881157F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4504F-53FB-142A-6DBB-562439D6D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B843C-9AED-48C0-4796-8DE1B76A8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24247-4E5A-F48B-81EB-53DB684D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AE04-6CEB-194C-A25E-D6763B84414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14FE0-F139-BC2F-655E-F9082B65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1B870-74E3-30C2-D2AD-68F7E194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7AFC-ED7B-EF4C-94ED-CBDCE0F55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2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92F2-0EDF-5915-E53C-29CF533D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B6D24-50D4-28F4-7FF3-E61D5267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AE04-6CEB-194C-A25E-D6763B84414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4FB9B-1ABC-0DE1-4387-D05E1442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ABCB4-BD6D-64FC-71CC-0B7A1B51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7AFC-ED7B-EF4C-94ED-CBDCE0F55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9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42603-7837-13F3-C984-9BF494EC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AE04-6CEB-194C-A25E-D6763B84414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FC4691-91BD-3937-DE2F-DE7C0A91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82368-9D31-6C3C-EDEB-10122AA9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7AFC-ED7B-EF4C-94ED-CBDCE0F55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2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69C3-03BA-ACFC-400F-39D3A259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C574D-29F3-88B0-8D54-250EA3F91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E89A5-49D0-D72A-8783-801605A03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805CE-ACF1-A65B-A784-235FEBEB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AE04-6CEB-194C-A25E-D6763B84414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E8334-95FF-2ECD-9670-FE4C6296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FA045-1A4C-5476-BFF1-08C8D10C3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7AFC-ED7B-EF4C-94ED-CBDCE0F55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4799-0D1A-D693-F0A4-9ECC2868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E420D-B50B-304F-5551-B7AB9FDC8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FC113-9C75-F7B8-D848-DDA586A88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CB770-8370-9687-502F-853660C5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AE04-6CEB-194C-A25E-D6763B84414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1ECF5-EE63-7874-10DA-FB537C2D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67378-5F17-04F5-F6DE-579687A1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7AFC-ED7B-EF4C-94ED-CBDCE0F55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E3879-A028-C845-92EB-F93D0E4B8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6A574-A4BE-FD9E-1EEF-E747E1B27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EBFCE-F886-924C-E828-7D99EFC96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25AE04-6CEB-194C-A25E-D6763B84414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2AD4C-32F3-3733-A8BA-0FE4F0921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90941-5314-527A-D197-461EEC882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37AFC-ED7B-EF4C-94ED-CBDCE0F55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2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hballif.github.io/PhysicsTextInteractiveDem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6C79-5046-61E7-3343-FAB6037B1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OpenStax Physics with Embedded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8B2BD-BC31-61EF-212C-EE9BD00CCD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4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DB2F-0862-5601-8595-538063E7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498F3-D024-BDB8-63CF-15421E07C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all sections teach numerical stuff the same</a:t>
            </a:r>
          </a:p>
          <a:p>
            <a:r>
              <a:rPr lang="en-US" dirty="0"/>
              <a:t>Calculator, excel, Mathematica, syntax, prewritten code,</a:t>
            </a:r>
          </a:p>
        </p:txBody>
      </p:sp>
    </p:spTree>
    <p:extLst>
      <p:ext uri="{BB962C8B-B14F-4D97-AF65-F5344CB8AC3E}">
        <p14:creationId xmlns:p14="http://schemas.microsoft.com/office/powerpoint/2010/main" val="335042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2633-ADB9-0B14-778B-A88CF1B8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code helpful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DD4F-05C7-7725-3179-F76D92340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 Dean said that it would benefit the engineers to learn python</a:t>
            </a:r>
          </a:p>
          <a:p>
            <a:r>
              <a:rPr lang="en-US" dirty="0"/>
              <a:t>PH121 has use numerical methods as a course outcome. </a:t>
            </a:r>
          </a:p>
        </p:txBody>
      </p:sp>
    </p:spTree>
    <p:extLst>
      <p:ext uri="{BB962C8B-B14F-4D97-AF65-F5344CB8AC3E}">
        <p14:creationId xmlns:p14="http://schemas.microsoft.com/office/powerpoint/2010/main" val="331784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6C2F-3A62-3317-75DF-E783E11F6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1E76A-C3F6-8AA1-CF28-E1AE377A1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the tool</a:t>
            </a:r>
          </a:p>
          <a:p>
            <a:pPr lvl="1"/>
            <a:r>
              <a:rPr lang="en-US" dirty="0">
                <a:hlinkClick r:id="rId2"/>
              </a:rPr>
              <a:t>https://ahballif.github.io/PhysicsTextInteractiveDemo/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 chapter demo</a:t>
            </a:r>
          </a:p>
          <a:p>
            <a:pPr lvl="1"/>
            <a:r>
              <a:rPr lang="en-US" dirty="0"/>
              <a:t>Homework example demo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No need for install (chrome, Firefox, safari, Microsoft edge)</a:t>
            </a:r>
          </a:p>
          <a:p>
            <a:pPr lvl="1"/>
            <a:r>
              <a:rPr lang="en-US" dirty="0"/>
              <a:t>No need for having two things open at once</a:t>
            </a:r>
          </a:p>
          <a:p>
            <a:pPr lvl="1"/>
            <a:r>
              <a:rPr lang="en-US" dirty="0"/>
              <a:t>Possibility for embedding whatever else we might want (PHET)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25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C88C-4D83-D773-4FB8-6E5455DB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31099-1D83-AE66-8B22-99AF2B986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Pyodide</a:t>
            </a:r>
            <a:endParaRPr lang="en-US" dirty="0"/>
          </a:p>
          <a:p>
            <a:r>
              <a:rPr lang="en-US" dirty="0"/>
              <a:t>Overwrite printing</a:t>
            </a:r>
          </a:p>
          <a:p>
            <a:r>
              <a:rPr lang="en-US" dirty="0"/>
              <a:t>Python runs and then displays</a:t>
            </a:r>
          </a:p>
          <a:p>
            <a:r>
              <a:rPr lang="en-US" dirty="0"/>
              <a:t>Moves matplotlib</a:t>
            </a:r>
          </a:p>
          <a:p>
            <a:r>
              <a:rPr lang="en-US" dirty="0" err="1"/>
              <a:t>Javascript</a:t>
            </a:r>
            <a:r>
              <a:rPr lang="en-US" dirty="0"/>
              <a:t> for animations</a:t>
            </a:r>
          </a:p>
          <a:p>
            <a:endParaRPr lang="en-US" dirty="0"/>
          </a:p>
          <a:p>
            <a:r>
              <a:rPr lang="en-US" dirty="0"/>
              <a:t>Available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87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AC73-529D-6370-FBD1-2C8AD0F1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a code cell (example/problem)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68175-1D1F-89C8-4081-7748D0A87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can be more streamlined if we want</a:t>
            </a:r>
          </a:p>
        </p:txBody>
      </p:sp>
    </p:spTree>
    <p:extLst>
      <p:ext uri="{BB962C8B-B14F-4D97-AF65-F5344CB8AC3E}">
        <p14:creationId xmlns:p14="http://schemas.microsoft.com/office/powerpoint/2010/main" val="106196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C921-014D-D3EF-33A4-2E33DF46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Could We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C986-C871-ACF3-7365-5B5E1DA4E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Muscles to Strengthen</a:t>
            </a:r>
          </a:p>
          <a:p>
            <a:pPr lvl="1"/>
            <a:r>
              <a:rPr lang="en-US" dirty="0"/>
              <a:t>Seeing Code</a:t>
            </a:r>
          </a:p>
          <a:p>
            <a:pPr lvl="1"/>
            <a:r>
              <a:rPr lang="en-US" dirty="0"/>
              <a:t>Using Code as a calculator</a:t>
            </a:r>
          </a:p>
          <a:p>
            <a:pPr lvl="1"/>
            <a:r>
              <a:rPr lang="en-US" dirty="0"/>
              <a:t>Reading code</a:t>
            </a:r>
          </a:p>
          <a:p>
            <a:pPr lvl="1"/>
            <a:r>
              <a:rPr lang="en-US" dirty="0"/>
              <a:t>Plotting Things</a:t>
            </a:r>
          </a:p>
          <a:p>
            <a:pPr lvl="1"/>
            <a:r>
              <a:rPr lang="en-US" dirty="0"/>
              <a:t>Using prewritten programs to do harder problems</a:t>
            </a:r>
          </a:p>
          <a:p>
            <a:r>
              <a:rPr lang="en-US" dirty="0"/>
              <a:t>Maybe don’t worry about writing code at a PH121 level, but maybe in PH123. </a:t>
            </a:r>
          </a:p>
          <a:p>
            <a:pPr lvl="1"/>
            <a:r>
              <a:rPr lang="en-US" dirty="0"/>
              <a:t>By PH123 most students will have had to write code for other stuff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4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3CC6-3758-9695-0940-059DA3AD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We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1FE8C-C072-0D91-88DA-DC638577E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should make the physics more interesting and more useful in the real world</a:t>
            </a:r>
          </a:p>
          <a:p>
            <a:pPr lvl="1"/>
            <a:r>
              <a:rPr lang="en-US" dirty="0"/>
              <a:t>Provide prewritten tools</a:t>
            </a:r>
          </a:p>
          <a:p>
            <a:pPr lvl="1"/>
            <a:r>
              <a:rPr lang="en-US" dirty="0"/>
              <a:t>Expand student’s vision</a:t>
            </a:r>
          </a:p>
          <a:p>
            <a:pPr lvl="2"/>
            <a:r>
              <a:rPr lang="en-US" dirty="0"/>
              <a:t>Tedious work is work that doesn’t have vision</a:t>
            </a:r>
          </a:p>
          <a:p>
            <a:endParaRPr lang="en-US" dirty="0"/>
          </a:p>
          <a:p>
            <a:r>
              <a:rPr lang="en-US" dirty="0"/>
              <a:t>How should it be tested?</a:t>
            </a:r>
          </a:p>
          <a:p>
            <a:pPr lvl="1"/>
            <a:r>
              <a:rPr lang="en-US" dirty="0"/>
              <a:t>Does all learned material need to be tested? I think yes, in some way.</a:t>
            </a:r>
          </a:p>
          <a:p>
            <a:r>
              <a:rPr lang="en-US" dirty="0"/>
              <a:t>Is Just Python okay?  </a:t>
            </a:r>
          </a:p>
        </p:txBody>
      </p:sp>
    </p:spTree>
    <p:extLst>
      <p:ext uri="{BB962C8B-B14F-4D97-AF65-F5344CB8AC3E}">
        <p14:creationId xmlns:p14="http://schemas.microsoft.com/office/powerpoint/2010/main" val="6745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4309</TotalTime>
  <Words>285</Words>
  <Application>Microsoft Macintosh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OpenStax Physics with Embedded Python</vt:lpstr>
      <vt:lpstr>The Problem</vt:lpstr>
      <vt:lpstr>Is code helpful</vt:lpstr>
      <vt:lpstr>The Solution</vt:lpstr>
      <vt:lpstr>Backend</vt:lpstr>
      <vt:lpstr>How to add a code cell (example/problem)</vt:lpstr>
      <vt:lpstr>How Could We Use It</vt:lpstr>
      <vt:lpstr>How Should We Use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Ballif, Addison</dc:creator>
  <cp:lastModifiedBy>Ballif, Addison</cp:lastModifiedBy>
  <cp:revision>2</cp:revision>
  <dcterms:created xsi:type="dcterms:W3CDTF">2025-03-18T19:14:06Z</dcterms:created>
  <dcterms:modified xsi:type="dcterms:W3CDTF">2025-03-25T20:42:45Z</dcterms:modified>
</cp:coreProperties>
</file>