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43663" y="2202288"/>
            <a:ext cx="7922308" cy="2078159"/>
            <a:chOff x="1543663" y="2202288"/>
            <a:chExt cx="7922308" cy="2078159"/>
          </a:xfrm>
        </p:grpSpPr>
        <p:sp>
          <p:nvSpPr>
            <p:cNvPr id="4" name="Rectangle 3"/>
            <p:cNvSpPr/>
            <p:nvPr/>
          </p:nvSpPr>
          <p:spPr>
            <a:xfrm>
              <a:off x="3271234" y="2215167"/>
              <a:ext cx="1068946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Preprocessing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1929" y="2215167"/>
              <a:ext cx="9186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95248" y="2215167"/>
              <a:ext cx="1129046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Feature Extraction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51944" y="2215167"/>
              <a:ext cx="1114027" cy="445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lassification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432442" y="3016066"/>
              <a:ext cx="943374" cy="447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odel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8" idx="2"/>
              <a:endCxn id="20" idx="0"/>
            </p:cNvCxnSpPr>
            <p:nvPr/>
          </p:nvCxnSpPr>
          <p:spPr>
            <a:xfrm flipH="1">
              <a:off x="8904129" y="2660701"/>
              <a:ext cx="4829" cy="355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918605" y="3463416"/>
              <a:ext cx="0" cy="33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66127" y="2202288"/>
              <a:ext cx="734096" cy="4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pressure values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51678" y="2215168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values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9406" y="2215168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features</a:t>
              </a:r>
            </a:p>
          </p:txBody>
        </p:sp>
        <p:cxnSp>
          <p:nvCxnSpPr>
            <p:cNvPr id="39" name="Straight Arrow Connector 38"/>
            <p:cNvCxnSpPr>
              <a:stCxn id="4" idx="3"/>
              <a:endCxn id="6" idx="1"/>
            </p:cNvCxnSpPr>
            <p:nvPr/>
          </p:nvCxnSpPr>
          <p:spPr>
            <a:xfrm>
              <a:off x="4340180" y="2440547"/>
              <a:ext cx="61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870621" y="2440547"/>
              <a:ext cx="624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624294" y="2440547"/>
              <a:ext cx="701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52142" y="2688622"/>
              <a:ext cx="99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save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1234" y="3818781"/>
              <a:ext cx="1081825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Preprocessing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51929" y="3818781"/>
              <a:ext cx="9186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95248" y="3818781"/>
              <a:ext cx="1129046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Feature Extraction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51945" y="3818781"/>
              <a:ext cx="10109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ecognition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79006" y="3805902"/>
              <a:ext cx="734096" cy="4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pressure values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1678" y="3818782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values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66527" y="3818782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features</a:t>
              </a:r>
            </a:p>
          </p:txBody>
        </p:sp>
        <p:cxnSp>
          <p:nvCxnSpPr>
            <p:cNvPr id="55" name="Straight Arrow Connector 54"/>
            <p:cNvCxnSpPr>
              <a:stCxn id="48" idx="3"/>
              <a:endCxn id="49" idx="1"/>
            </p:cNvCxnSpPr>
            <p:nvPr/>
          </p:nvCxnSpPr>
          <p:spPr>
            <a:xfrm>
              <a:off x="4353059" y="4044161"/>
              <a:ext cx="598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793347" y="4044161"/>
              <a:ext cx="701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24294" y="4044161"/>
              <a:ext cx="701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61801" y="3503057"/>
              <a:ext cx="99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load</a:t>
              </a:r>
              <a:endParaRPr lang="en-US" sz="1200" dirty="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663" y="2530504"/>
              <a:ext cx="543830" cy="56515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666" y="3358977"/>
              <a:ext cx="543830" cy="565157"/>
            </a:xfrm>
            <a:prstGeom prst="rect">
              <a:avLst/>
            </a:prstGeom>
          </p:spPr>
        </p:pic>
        <p:pic>
          <p:nvPicPr>
            <p:cNvPr id="1024" name="Picture 10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836" y="2541332"/>
              <a:ext cx="638264" cy="28579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233" y="3810545"/>
              <a:ext cx="638264" cy="285790"/>
            </a:xfrm>
            <a:prstGeom prst="rect">
              <a:avLst/>
            </a:prstGeom>
          </p:spPr>
        </p:pic>
        <p:cxnSp>
          <p:nvCxnSpPr>
            <p:cNvPr id="1026" name="Straight Arrow Connector 1025"/>
            <p:cNvCxnSpPr>
              <a:stCxn id="59" idx="3"/>
              <a:endCxn id="1024" idx="1"/>
            </p:cNvCxnSpPr>
            <p:nvPr/>
          </p:nvCxnSpPr>
          <p:spPr>
            <a:xfrm flipV="1">
              <a:off x="2087493" y="2684227"/>
              <a:ext cx="313343" cy="128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6" idx="1"/>
            </p:cNvCxnSpPr>
            <p:nvPr/>
          </p:nvCxnSpPr>
          <p:spPr>
            <a:xfrm>
              <a:off x="2087492" y="3674020"/>
              <a:ext cx="277741" cy="2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24" idx="3"/>
              <a:endCxn id="4" idx="1"/>
            </p:cNvCxnSpPr>
            <p:nvPr/>
          </p:nvCxnSpPr>
          <p:spPr>
            <a:xfrm flipV="1">
              <a:off x="3039100" y="2440547"/>
              <a:ext cx="232134" cy="24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48" idx="1"/>
            </p:cNvCxnSpPr>
            <p:nvPr/>
          </p:nvCxnSpPr>
          <p:spPr>
            <a:xfrm>
              <a:off x="2998259" y="3943804"/>
              <a:ext cx="272975" cy="100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5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 Abul-Basher</dc:creator>
  <cp:lastModifiedBy>Zahid Abul-Basher</cp:lastModifiedBy>
  <cp:revision>11</cp:revision>
  <dcterms:created xsi:type="dcterms:W3CDTF">2015-04-16T10:33:48Z</dcterms:created>
  <dcterms:modified xsi:type="dcterms:W3CDTF">2015-04-16T12:09:57Z</dcterms:modified>
</cp:coreProperties>
</file>