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8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6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0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6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9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0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2CA-1398-4DDF-81D3-E4C23967905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22CA-1398-4DDF-81D3-E4C239679051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B8B8-8D5B-40D2-98C6-8569C6AB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43663" y="2215165"/>
            <a:ext cx="8463222" cy="2857350"/>
            <a:chOff x="1543663" y="2215165"/>
            <a:chExt cx="8463222" cy="2857350"/>
          </a:xfrm>
        </p:grpSpPr>
        <p:sp>
          <p:nvSpPr>
            <p:cNvPr id="4" name="Rectangle 3"/>
            <p:cNvSpPr/>
            <p:nvPr/>
          </p:nvSpPr>
          <p:spPr>
            <a:xfrm>
              <a:off x="3284903" y="2215165"/>
              <a:ext cx="1217765" cy="78866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Preprocessing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133430" y="2215166"/>
              <a:ext cx="1038830" cy="78866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Windowing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758935" y="2215166"/>
              <a:ext cx="1199341" cy="78866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Feature Extraction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714507" y="2215166"/>
              <a:ext cx="1278814" cy="78866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lassification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857108" y="3346861"/>
              <a:ext cx="993612" cy="6127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odel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8" idx="2"/>
              <a:endCxn id="20" idx="0"/>
            </p:cNvCxnSpPr>
            <p:nvPr/>
          </p:nvCxnSpPr>
          <p:spPr>
            <a:xfrm>
              <a:off x="9353914" y="3003829"/>
              <a:ext cx="0" cy="343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438237" y="2388761"/>
              <a:ext cx="773189" cy="635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pressure values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51832" y="2382595"/>
              <a:ext cx="1044483" cy="632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window </a:t>
              </a:r>
              <a:r>
                <a:rPr lang="en-US" sz="1200" b="1" dirty="0"/>
                <a:t>values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95504" y="2395474"/>
              <a:ext cx="1044483" cy="632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window </a:t>
              </a:r>
              <a:r>
                <a:rPr lang="en-US" sz="1200" b="1" dirty="0"/>
                <a:t>features</a:t>
              </a:r>
            </a:p>
          </p:txBody>
        </p:sp>
        <p:cxnSp>
          <p:nvCxnSpPr>
            <p:cNvPr id="39" name="Straight Arrow Connector 38"/>
            <p:cNvCxnSpPr>
              <a:stCxn id="4" idx="3"/>
              <a:endCxn id="6" idx="1"/>
            </p:cNvCxnSpPr>
            <p:nvPr/>
          </p:nvCxnSpPr>
          <p:spPr>
            <a:xfrm>
              <a:off x="4502668" y="2609497"/>
              <a:ext cx="63076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172260" y="2614028"/>
              <a:ext cx="58667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948108" y="2626907"/>
              <a:ext cx="7392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3663" y="2647091"/>
              <a:ext cx="572791" cy="774109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4199" y="3781870"/>
              <a:ext cx="572791" cy="774109"/>
            </a:xfrm>
            <a:prstGeom prst="rect">
              <a:avLst/>
            </a:prstGeom>
          </p:spPr>
        </p:pic>
        <p:pic>
          <p:nvPicPr>
            <p:cNvPr id="1024" name="Picture 10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6483" y="2661922"/>
              <a:ext cx="672254" cy="39145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8984" y="4400393"/>
              <a:ext cx="672254" cy="391453"/>
            </a:xfrm>
            <a:prstGeom prst="rect">
              <a:avLst/>
            </a:prstGeom>
          </p:spPr>
        </p:pic>
        <p:cxnSp>
          <p:nvCxnSpPr>
            <p:cNvPr id="1026" name="Straight Arrow Connector 1025"/>
            <p:cNvCxnSpPr>
              <a:stCxn id="59" idx="3"/>
              <a:endCxn id="1024" idx="1"/>
            </p:cNvCxnSpPr>
            <p:nvPr/>
          </p:nvCxnSpPr>
          <p:spPr>
            <a:xfrm flipV="1">
              <a:off x="2116454" y="2857649"/>
              <a:ext cx="330030" cy="176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66" idx="1"/>
            </p:cNvCxnSpPr>
            <p:nvPr/>
          </p:nvCxnSpPr>
          <p:spPr>
            <a:xfrm>
              <a:off x="2116453" y="4213392"/>
              <a:ext cx="292532" cy="382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024" idx="3"/>
              <a:endCxn id="4" idx="1"/>
            </p:cNvCxnSpPr>
            <p:nvPr/>
          </p:nvCxnSpPr>
          <p:spPr>
            <a:xfrm flipV="1">
              <a:off x="3118737" y="2609497"/>
              <a:ext cx="166166" cy="24815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68" idx="1"/>
            </p:cNvCxnSpPr>
            <p:nvPr/>
          </p:nvCxnSpPr>
          <p:spPr>
            <a:xfrm>
              <a:off x="3075721" y="4582921"/>
              <a:ext cx="222746" cy="841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298467" y="4272732"/>
              <a:ext cx="1217765" cy="78866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Preprocessing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46994" y="4272734"/>
              <a:ext cx="1038830" cy="78866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Windowing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72499" y="4272734"/>
              <a:ext cx="1199341" cy="78866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Feature Extraction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28071" y="4272734"/>
              <a:ext cx="1278814" cy="78866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lassification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51801" y="4433449"/>
              <a:ext cx="773189" cy="635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pressure values</a:t>
              </a:r>
              <a:endParaRPr lang="en-US" sz="1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965396" y="4427283"/>
              <a:ext cx="1044483" cy="632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window </a:t>
              </a:r>
              <a:r>
                <a:rPr lang="en-US" sz="1200" b="1" dirty="0"/>
                <a:t>values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809068" y="4440162"/>
              <a:ext cx="1044483" cy="632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window </a:t>
              </a:r>
              <a:r>
                <a:rPr lang="en-US" sz="1200" b="1" dirty="0"/>
                <a:t>features</a:t>
              </a:r>
            </a:p>
          </p:txBody>
        </p:sp>
        <p:cxnSp>
          <p:nvCxnSpPr>
            <p:cNvPr id="78" name="Straight Arrow Connector 77"/>
            <p:cNvCxnSpPr>
              <a:stCxn id="68" idx="3"/>
              <a:endCxn id="69" idx="1"/>
            </p:cNvCxnSpPr>
            <p:nvPr/>
          </p:nvCxnSpPr>
          <p:spPr>
            <a:xfrm>
              <a:off x="4516232" y="4667064"/>
              <a:ext cx="63076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185824" y="4632958"/>
              <a:ext cx="58667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961671" y="4645837"/>
              <a:ext cx="7392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9392346" y="3971110"/>
              <a:ext cx="0" cy="343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940796" y="3035083"/>
              <a:ext cx="503066" cy="379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Save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950187" y="4012004"/>
              <a:ext cx="518667" cy="379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356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Zahid Abul-Basher</dc:creator>
  <cp:lastModifiedBy>Zahid Abul-Basher</cp:lastModifiedBy>
  <cp:revision>16</cp:revision>
  <dcterms:created xsi:type="dcterms:W3CDTF">2015-04-16T10:33:48Z</dcterms:created>
  <dcterms:modified xsi:type="dcterms:W3CDTF">2015-04-17T11:43:12Z</dcterms:modified>
</cp:coreProperties>
</file>