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22CA-1398-4DDF-81D3-E4C239679051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B8B8-8D5B-40D2-98C6-8569C6AB3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86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22CA-1398-4DDF-81D3-E4C239679051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B8B8-8D5B-40D2-98C6-8569C6AB3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60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22CA-1398-4DDF-81D3-E4C239679051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B8B8-8D5B-40D2-98C6-8569C6AB3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0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22CA-1398-4DDF-81D3-E4C239679051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B8B8-8D5B-40D2-98C6-8569C6AB3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65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22CA-1398-4DDF-81D3-E4C239679051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B8B8-8D5B-40D2-98C6-8569C6AB3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69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22CA-1398-4DDF-81D3-E4C239679051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B8B8-8D5B-40D2-98C6-8569C6AB3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13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22CA-1398-4DDF-81D3-E4C239679051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B8B8-8D5B-40D2-98C6-8569C6AB3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90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22CA-1398-4DDF-81D3-E4C239679051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B8B8-8D5B-40D2-98C6-8569C6AB3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00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22CA-1398-4DDF-81D3-E4C239679051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B8B8-8D5B-40D2-98C6-8569C6AB3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5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22CA-1398-4DDF-81D3-E4C239679051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B8B8-8D5B-40D2-98C6-8569C6AB3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35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22CA-1398-4DDF-81D3-E4C239679051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B8B8-8D5B-40D2-98C6-8569C6AB3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9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522CA-1398-4DDF-81D3-E4C239679051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CB8B8-8D5B-40D2-98C6-8569C6AB3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4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5" name="Group 1034"/>
          <p:cNvGrpSpPr/>
          <p:nvPr/>
        </p:nvGrpSpPr>
        <p:grpSpPr>
          <a:xfrm>
            <a:off x="1543663" y="2202288"/>
            <a:ext cx="7819274" cy="2078159"/>
            <a:chOff x="1543663" y="2202288"/>
            <a:chExt cx="7819274" cy="2078159"/>
          </a:xfrm>
        </p:grpSpPr>
        <p:sp>
          <p:nvSpPr>
            <p:cNvPr id="4" name="Rectangle 3"/>
            <p:cNvSpPr/>
            <p:nvPr/>
          </p:nvSpPr>
          <p:spPr>
            <a:xfrm>
              <a:off x="3271234" y="2215167"/>
              <a:ext cx="1068946" cy="4507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Preprocessing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951929" y="2215167"/>
              <a:ext cx="918692" cy="4507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Windowing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495248" y="2215167"/>
              <a:ext cx="1129046" cy="4507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Feature Extraction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351945" y="2215167"/>
              <a:ext cx="1010992" cy="4507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</a:t>
              </a:r>
              <a:r>
                <a:rPr lang="en-US" sz="1200" dirty="0" smtClean="0">
                  <a:solidFill>
                    <a:schemeClr val="tx1"/>
                  </a:solidFill>
                </a:rPr>
                <a:t>lassification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8419563" y="3016066"/>
              <a:ext cx="943374" cy="4473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</a:t>
              </a:r>
              <a:r>
                <a:rPr lang="en-US" sz="1200" dirty="0" smtClean="0">
                  <a:solidFill>
                    <a:schemeClr val="tx1"/>
                  </a:solidFill>
                </a:rPr>
                <a:t>odel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8" idx="2"/>
            </p:cNvCxnSpPr>
            <p:nvPr/>
          </p:nvCxnSpPr>
          <p:spPr>
            <a:xfrm>
              <a:off x="8857441" y="2665927"/>
              <a:ext cx="9653" cy="3114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8918605" y="3463416"/>
              <a:ext cx="0" cy="3369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66127" y="2202288"/>
              <a:ext cx="734096" cy="463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pressure values</a:t>
              </a:r>
              <a:endParaRPr lang="en-US" sz="1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651678" y="2215168"/>
              <a:ext cx="9916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window </a:t>
              </a:r>
              <a:r>
                <a:rPr lang="en-US" sz="1200" dirty="0"/>
                <a:t>values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479406" y="2215168"/>
              <a:ext cx="9916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window </a:t>
              </a:r>
              <a:r>
                <a:rPr lang="en-US" sz="1200" dirty="0"/>
                <a:t>features</a:t>
              </a:r>
            </a:p>
          </p:txBody>
        </p:sp>
        <p:cxnSp>
          <p:nvCxnSpPr>
            <p:cNvPr id="39" name="Straight Arrow Connector 38"/>
            <p:cNvCxnSpPr>
              <a:stCxn id="4" idx="3"/>
              <a:endCxn id="6" idx="1"/>
            </p:cNvCxnSpPr>
            <p:nvPr/>
          </p:nvCxnSpPr>
          <p:spPr>
            <a:xfrm>
              <a:off x="4340180" y="2440547"/>
              <a:ext cx="6117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5870621" y="2440547"/>
              <a:ext cx="6246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7624294" y="2440547"/>
              <a:ext cx="7019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8210279" y="2674584"/>
              <a:ext cx="9916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save</a:t>
              </a:r>
              <a:endParaRPr lang="en-US" sz="12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271234" y="3818781"/>
              <a:ext cx="1081825" cy="4507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Preprocessing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951929" y="3818781"/>
              <a:ext cx="918692" cy="4507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Windowing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495248" y="3818781"/>
              <a:ext cx="1129046" cy="4507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Feature Extraction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351945" y="3818781"/>
              <a:ext cx="1010992" cy="4507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</a:t>
              </a:r>
              <a:r>
                <a:rPr lang="en-US" sz="1200" dirty="0" smtClean="0">
                  <a:solidFill>
                    <a:schemeClr val="tx1"/>
                  </a:solidFill>
                </a:rPr>
                <a:t>ecognition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279006" y="3805902"/>
              <a:ext cx="734096" cy="463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pressure values</a:t>
              </a:r>
              <a:endParaRPr lang="en-US" sz="12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651678" y="3818782"/>
              <a:ext cx="9916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window </a:t>
              </a:r>
              <a:r>
                <a:rPr lang="en-US" sz="1200" dirty="0"/>
                <a:t>values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466527" y="3818782"/>
              <a:ext cx="9916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window </a:t>
              </a:r>
              <a:r>
                <a:rPr lang="en-US" sz="1200" dirty="0"/>
                <a:t>features</a:t>
              </a:r>
            </a:p>
          </p:txBody>
        </p:sp>
        <p:cxnSp>
          <p:nvCxnSpPr>
            <p:cNvPr id="55" name="Straight Arrow Connector 54"/>
            <p:cNvCxnSpPr>
              <a:stCxn id="48" idx="3"/>
              <a:endCxn id="49" idx="1"/>
            </p:cNvCxnSpPr>
            <p:nvPr/>
          </p:nvCxnSpPr>
          <p:spPr>
            <a:xfrm>
              <a:off x="4353059" y="4044161"/>
              <a:ext cx="5988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5793347" y="4044161"/>
              <a:ext cx="7019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7624294" y="4044161"/>
              <a:ext cx="7019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8261801" y="3503057"/>
              <a:ext cx="9916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load</a:t>
              </a:r>
              <a:endParaRPr lang="en-US" sz="1200" dirty="0"/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43663" y="2530504"/>
              <a:ext cx="543830" cy="565157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53666" y="3358977"/>
              <a:ext cx="543830" cy="565157"/>
            </a:xfrm>
            <a:prstGeom prst="rect">
              <a:avLst/>
            </a:prstGeom>
          </p:spPr>
        </p:pic>
        <p:pic>
          <p:nvPicPr>
            <p:cNvPr id="1024" name="Picture 10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0836" y="2541332"/>
              <a:ext cx="638264" cy="285790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5233" y="3810545"/>
              <a:ext cx="638264" cy="285790"/>
            </a:xfrm>
            <a:prstGeom prst="rect">
              <a:avLst/>
            </a:prstGeom>
          </p:spPr>
        </p:pic>
        <p:cxnSp>
          <p:nvCxnSpPr>
            <p:cNvPr id="1026" name="Straight Arrow Connector 1025"/>
            <p:cNvCxnSpPr>
              <a:stCxn id="59" idx="3"/>
              <a:endCxn id="1024" idx="1"/>
            </p:cNvCxnSpPr>
            <p:nvPr/>
          </p:nvCxnSpPr>
          <p:spPr>
            <a:xfrm flipV="1">
              <a:off x="2087493" y="2684227"/>
              <a:ext cx="313343" cy="1288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endCxn id="66" idx="1"/>
            </p:cNvCxnSpPr>
            <p:nvPr/>
          </p:nvCxnSpPr>
          <p:spPr>
            <a:xfrm>
              <a:off x="2087492" y="3674020"/>
              <a:ext cx="277741" cy="279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1024" idx="3"/>
              <a:endCxn id="4" idx="1"/>
            </p:cNvCxnSpPr>
            <p:nvPr/>
          </p:nvCxnSpPr>
          <p:spPr>
            <a:xfrm flipV="1">
              <a:off x="3039100" y="2440547"/>
              <a:ext cx="232134" cy="2436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endCxn id="48" idx="1"/>
            </p:cNvCxnSpPr>
            <p:nvPr/>
          </p:nvCxnSpPr>
          <p:spPr>
            <a:xfrm>
              <a:off x="2998259" y="3943804"/>
              <a:ext cx="272975" cy="1003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3568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25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Zahid Abul-Basher</dc:creator>
  <cp:lastModifiedBy>Zahid Abul-Basher</cp:lastModifiedBy>
  <cp:revision>9</cp:revision>
  <dcterms:created xsi:type="dcterms:W3CDTF">2015-04-16T10:33:48Z</dcterms:created>
  <dcterms:modified xsi:type="dcterms:W3CDTF">2015-04-16T11:22:46Z</dcterms:modified>
</cp:coreProperties>
</file>