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0"/>
  </p:normalViewPr>
  <p:slideViewPr>
    <p:cSldViewPr snapToGrid="0" snapToObjects="1">
      <p:cViewPr varScale="1">
        <p:scale>
          <a:sx n="120" d="100"/>
          <a:sy n="120" d="100"/>
        </p:scale>
        <p:origin x="8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4A26756-07C7-E141-A537-E358020B793A}" type="datetime1">
              <a:rPr lang="en-US"/>
              <a:pPr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B7488E7-3F36-4D46-9CAD-883956EFE1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308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B7CC65F-BDEA-5F4D-AF3F-5CECDB0C1E1C}" type="datetime1">
              <a:rPr lang="en-US"/>
              <a:pPr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E5E4EBB-8846-CD45-8FB5-BB046ECBD5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68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ＭＳ Ｐゴシック" pitchFamily="33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770B0-974C-D640-86FC-7237A077DA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DD436-458E-1A49-8E11-EDA6D3BDAC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7DFFD-5497-404A-A81F-027D50EB05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C6459-8807-7D4B-ADD4-769C53CAC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4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03E5B-968B-DA43-AB31-07C17314AF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E774B-9025-7849-A7A4-DC1CD3CA2E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5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70F89-89E0-3246-BFDD-7512A51970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6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AF86D-AF0A-1D47-9472-CBD79707A3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7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3A680-F0AD-3A46-9730-652B61FAD9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1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51EFA-5200-F642-8AD4-8666032E80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B2019-FCAB-4C48-A1EB-AB6104C11F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8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/>
              <a:t>11/6/18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22717D1-3D81-E541-8FAF-21B6BACA6CC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3" charset="-128"/>
          <a:cs typeface="ＭＳ Ｐゴシック" pitchFamily="33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3" charset="-128"/>
          <a:cs typeface="ＭＳ Ｐゴシック" pitchFamily="3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" TargetMode="External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D9F669-7904-5749-8991-137FEC5E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BCBF72-59C8-0E42-81F4-56C1A431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Python IDE (Spyder or PyCharm)</a:t>
            </a:r>
          </a:p>
          <a:p>
            <a:r>
              <a:rPr lang="en-US" dirty="0"/>
              <a:t>Installing </a:t>
            </a:r>
            <a:r>
              <a:rPr lang="en-US" dirty="0" err="1"/>
              <a:t>DESpy</a:t>
            </a:r>
            <a:endParaRPr lang="en-US" dirty="0"/>
          </a:p>
          <a:p>
            <a:r>
              <a:rPr lang="en-US" dirty="0"/>
              <a:t>Running an existing </a:t>
            </a:r>
            <a:r>
              <a:rPr lang="en-US" dirty="0" err="1"/>
              <a:t>DESpy</a:t>
            </a:r>
            <a:r>
              <a:rPr lang="en-US" dirty="0"/>
              <a:t> model</a:t>
            </a:r>
          </a:p>
          <a:p>
            <a:r>
              <a:rPr lang="en-US" dirty="0"/>
              <a:t>Creating a </a:t>
            </a:r>
            <a:r>
              <a:rPr lang="en-US" dirty="0" err="1"/>
              <a:t>DESpy</a:t>
            </a:r>
            <a:r>
              <a:rPr lang="en-US" dirty="0"/>
              <a:t> model from </a:t>
            </a:r>
            <a:r>
              <a:rPr lang="en-US" dirty="0" err="1"/>
              <a:t>EventGraph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2CD3A8-826B-774C-B9C0-C6900EF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11/6/18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FED9E2-D176-A04C-AB5C-0B375EB6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CC627A-65D1-0F46-BC6E-B96CFCCA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Anaconda/Spyder</a:t>
            </a:r>
          </a:p>
          <a:p>
            <a:pPr lvl="1"/>
            <a:r>
              <a:rPr lang="en-US" dirty="0">
                <a:hlinkClick r:id="rId2"/>
              </a:rPr>
              <a:t>https://www.anaconda.com/download/</a:t>
            </a:r>
            <a:endParaRPr lang="en-US" dirty="0"/>
          </a:p>
          <a:p>
            <a:r>
              <a:rPr lang="en-US" dirty="0"/>
              <a:t>PyCharm Community Edition</a:t>
            </a:r>
          </a:p>
          <a:p>
            <a:pPr lvl="1"/>
            <a:r>
              <a:rPr lang="en-US" dirty="0">
                <a:hlinkClick r:id="rId3"/>
              </a:rPr>
              <a:t>https://www.jetbrains.com/pycharm/download/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11/6/18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5AD32-31A8-F348-A61C-BEB587A9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DESpy</a:t>
            </a:r>
          </a:p>
        </p:txBody>
      </p:sp>
    </p:spTree>
    <p:extLst>
      <p:ext uri="{BB962C8B-B14F-4D97-AF65-F5344CB8AC3E}">
        <p14:creationId xmlns:p14="http://schemas.microsoft.com/office/powerpoint/2010/main" val="428853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3A5F-EA0D-ED4B-A1D6-D84C8B70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DESpy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CF85-B346-D647-B34F-71F9F48C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Windows:</a:t>
            </a:r>
          </a:p>
          <a:p>
            <a:pPr lvl="1"/>
            <a:r>
              <a:rPr lang="en-US" dirty="0"/>
              <a:t>Open command prompt (</a:t>
            </a:r>
            <a:r>
              <a:rPr lang="en-US" dirty="0" err="1">
                <a:latin typeface="Courier" pitchFamily="2" charset="0"/>
              </a:rPr>
              <a:t>cmd.exe</a:t>
            </a:r>
            <a:r>
              <a:rPr lang="en-US" dirty="0"/>
              <a:t>)</a:t>
            </a:r>
          </a:p>
          <a:p>
            <a:pPr lvl="1"/>
            <a:r>
              <a:rPr lang="en-US" sz="1700" dirty="0">
                <a:latin typeface="Courier" pitchFamily="2" charset="0"/>
              </a:rPr>
              <a:t>c:\</a:t>
            </a:r>
            <a:r>
              <a:rPr lang="en-US" sz="1700" dirty="0" err="1">
                <a:latin typeface="Courier" pitchFamily="2" charset="0"/>
              </a:rPr>
              <a:t>ProgramData</a:t>
            </a:r>
            <a:r>
              <a:rPr lang="en-US" sz="1700" dirty="0">
                <a:latin typeface="Courier" pitchFamily="2" charset="0"/>
              </a:rPr>
              <a:t>\Anaconda3\</a:t>
            </a:r>
            <a:r>
              <a:rPr lang="en-US" sz="1700" dirty="0" err="1">
                <a:latin typeface="Courier" pitchFamily="2" charset="0"/>
              </a:rPr>
              <a:t>python.exe</a:t>
            </a:r>
            <a:r>
              <a:rPr lang="en-US" sz="1700" dirty="0">
                <a:latin typeface="Courier" pitchFamily="2" charset="0"/>
              </a:rPr>
              <a:t> -m pip install </a:t>
            </a:r>
            <a:r>
              <a:rPr lang="en-US" sz="1700" dirty="0" err="1">
                <a:latin typeface="Courier" pitchFamily="2" charset="0"/>
              </a:rPr>
              <a:t>DESpy</a:t>
            </a:r>
            <a:endParaRPr lang="en-US" sz="2100" dirty="0">
              <a:latin typeface="Courier" pitchFamily="2" charset="0"/>
            </a:endParaRPr>
          </a:p>
          <a:p>
            <a:pPr lvl="1"/>
            <a:r>
              <a:rPr lang="en-US" dirty="0"/>
              <a:t>If in different location, use that</a:t>
            </a:r>
          </a:p>
          <a:p>
            <a:r>
              <a:rPr lang="en-US" dirty="0"/>
              <a:t>Mac OS:</a:t>
            </a:r>
          </a:p>
          <a:p>
            <a:pPr lvl="1"/>
            <a:r>
              <a:rPr lang="en-US" dirty="0"/>
              <a:t>Open terminal (</a:t>
            </a:r>
            <a:r>
              <a:rPr lang="en-US" sz="2000" dirty="0">
                <a:latin typeface="Courier" pitchFamily="2" charset="0"/>
              </a:rPr>
              <a:t>/Applications/Utilities/Terminal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" pitchFamily="2" charset="0"/>
              </a:rPr>
              <a:t>/anaconda3/bin/python -m pip install </a:t>
            </a:r>
            <a:r>
              <a:rPr lang="en-US" sz="2000" dirty="0" err="1">
                <a:latin typeface="Courier" pitchFamily="2" charset="0"/>
              </a:rPr>
              <a:t>DESpy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dirty="0"/>
              <a:t>If in different location, use that</a:t>
            </a:r>
          </a:p>
          <a:p>
            <a:r>
              <a:rPr lang="en-US" dirty="0">
                <a:cs typeface="+mn-cs"/>
              </a:rPr>
              <a:t>Verify version is 0.1.10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15A5-D73A-954F-98A7-60827FD3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11/6/18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8B09E-0FEF-384D-BDE9-FDDC49CA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DE6E8-A81C-D34A-869F-69AAACCF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2D76-AFFD-9445-ABE3-F73A0DCD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Existing </a:t>
            </a:r>
            <a:r>
              <a:rPr lang="en-US" dirty="0" err="1"/>
              <a:t>DESpy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C122-8F6E-2646-8ADF-205A13A8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statements</a:t>
            </a:r>
          </a:p>
          <a:p>
            <a:r>
              <a:rPr lang="en-US" dirty="0"/>
              <a:t>Create </a:t>
            </a:r>
            <a:r>
              <a:rPr lang="en-US" dirty="0" err="1"/>
              <a:t>RandomVariate</a:t>
            </a:r>
            <a:r>
              <a:rPr lang="en-US" dirty="0"/>
              <a:t> instances</a:t>
            </a:r>
          </a:p>
          <a:p>
            <a:r>
              <a:rPr lang="en-US" dirty="0"/>
              <a:t>Create model instance</a:t>
            </a:r>
          </a:p>
          <a:p>
            <a:r>
              <a:rPr lang="en-US" dirty="0"/>
              <a:t>Verbose mode runs</a:t>
            </a:r>
          </a:p>
          <a:p>
            <a:r>
              <a:rPr lang="en-US" dirty="0"/>
              <a:t>“Production”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29EFF-4D11-6E4D-A104-F7339CCC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11/6/18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CAAA-F057-2F49-97EC-8684E33F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6E973-FE15-2349-B202-5C0194C5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7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FF77-9472-544F-96E5-F27F5900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DESpy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968C-130F-EA4E-8EEA-579A752BA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start with the Event Graph first!</a:t>
            </a:r>
          </a:p>
          <a:p>
            <a:r>
              <a:rPr lang="en-US" dirty="0"/>
              <a:t>Import statements</a:t>
            </a:r>
          </a:p>
          <a:p>
            <a:r>
              <a:rPr lang="en-US" dirty="0"/>
              <a:t>For Spyder, need </a:t>
            </a:r>
            <a:r>
              <a:rPr lang="en-US" sz="2800" dirty="0" err="1">
                <a:latin typeface="Courier" pitchFamily="2" charset="0"/>
              </a:rPr>
              <a:t>EventList.cold_reset</a:t>
            </a:r>
            <a:r>
              <a:rPr lang="en-US" sz="2800" dirty="0">
                <a:latin typeface="Courier" pitchFamily="2" charset="0"/>
              </a:rPr>
              <a:t>()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Define subclass of </a:t>
            </a:r>
            <a:r>
              <a:rPr lang="en-US" dirty="0" err="1"/>
              <a:t>SimEntityBase</a:t>
            </a:r>
            <a:endParaRPr lang="en-US" dirty="0"/>
          </a:p>
          <a:p>
            <a:r>
              <a:rPr lang="en-US" dirty="0"/>
              <a:t>Implement </a:t>
            </a:r>
            <a:r>
              <a:rPr lang="en-US" sz="2400" dirty="0">
                <a:latin typeface="Courier" pitchFamily="2" charset="0"/>
              </a:rPr>
              <a:t>__</a:t>
            </a:r>
            <a:r>
              <a:rPr lang="en-US" sz="2400" dirty="0" err="1">
                <a:latin typeface="Courier" pitchFamily="2" charset="0"/>
              </a:rPr>
              <a:t>init</a:t>
            </a:r>
            <a:r>
              <a:rPr lang="en-US" sz="2400" dirty="0">
                <a:latin typeface="Courier" pitchFamily="2" charset="0"/>
              </a:rPr>
              <a:t>__() </a:t>
            </a:r>
            <a:r>
              <a:rPr lang="en-US" dirty="0"/>
              <a:t>constructor</a:t>
            </a:r>
          </a:p>
          <a:p>
            <a:r>
              <a:rPr lang="en-US" dirty="0"/>
              <a:t>Implement </a:t>
            </a:r>
            <a:r>
              <a:rPr lang="en-US" sz="2400" dirty="0">
                <a:latin typeface="Courier" pitchFamily="2" charset="0"/>
              </a:rPr>
              <a:t>reset()</a:t>
            </a:r>
            <a:r>
              <a:rPr lang="en-US" dirty="0"/>
              <a:t> and </a:t>
            </a:r>
            <a:r>
              <a:rPr lang="en-US" sz="2400" dirty="0">
                <a:latin typeface="Courier" pitchFamily="2" charset="0"/>
              </a:rPr>
              <a:t>run()</a:t>
            </a:r>
            <a:r>
              <a:rPr lang="en-US" dirty="0"/>
              <a:t> methods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Implement event methods</a:t>
            </a:r>
          </a:p>
          <a:p>
            <a:r>
              <a:rPr lang="en-US" dirty="0"/>
              <a:t>Test </a:t>
            </a:r>
            <a:r>
              <a:rPr lang="en-US"/>
              <a:t>&amp; run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BA32-5330-D641-9741-E00F4A07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11/6/18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9624-1490-6C42-ADA8-52E41B63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58EA2-26BF-3A42-9694-C92C86BC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8993"/>
      </p:ext>
    </p:extLst>
  </p:cSld>
  <p:clrMapOvr>
    <a:masterClrMapping/>
  </p:clrMapOvr>
</p:sld>
</file>

<file path=ppt/theme/theme1.xml><?xml version="1.0" encoding="utf-8"?>
<a:theme xmlns:a="http://schemas.openxmlformats.org/drawingml/2006/main" name="move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moves_template</Template>
  <TotalTime>22</TotalTime>
  <Words>210</Words>
  <Application>Microsoft Macintosh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Courier</vt:lpstr>
      <vt:lpstr>moves_template</vt:lpstr>
      <vt:lpstr>Overview</vt:lpstr>
      <vt:lpstr>Installing Python IDE</vt:lpstr>
      <vt:lpstr>Installing DESpy</vt:lpstr>
      <vt:lpstr>Running Existing DESpy Model</vt:lpstr>
      <vt:lpstr>Creating a DESpy Model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Buss, Arnold (Arnie) (CIV)</dc:creator>
  <cp:lastModifiedBy>Buss, Arnold (Arnie) (CIV)</cp:lastModifiedBy>
  <cp:revision>15</cp:revision>
  <dcterms:created xsi:type="dcterms:W3CDTF">2018-11-01T19:40:24Z</dcterms:created>
  <dcterms:modified xsi:type="dcterms:W3CDTF">2018-11-06T01:16:44Z</dcterms:modified>
</cp:coreProperties>
</file>