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90AD-FD0D-1FB0-1CC8-4F24F0F33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CC08D-B4A8-BD2C-0DD8-35E155EF7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D7361-AF76-CB4D-F4A6-363CACD3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2363-1D61-A74C-AC40-55D46324C2CE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E7E45-063E-DA1B-227B-0150096F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06075-85DD-1CD5-3A79-A92207E4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F919-1E61-9942-B85F-7C514268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0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E6A9-154A-2426-3946-58D98D2B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6CB11-4075-2EC2-087F-AE024149E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B8BE9-8A38-0388-3FE6-9656B6F4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2363-1D61-A74C-AC40-55D46324C2CE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F1385-94AD-D1E5-4D21-FDA20D4E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07B43-5ECA-CECC-8DAD-C28F2E28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F919-1E61-9942-B85F-7C514268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1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552C7-0C40-B0B7-A738-CA7C38815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1D21D-B78B-609A-A96B-292CDC319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FCA3B-E1AA-E729-0946-3CD22C5F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2363-1D61-A74C-AC40-55D46324C2CE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B2438-B7E8-F9C6-2D2F-F01F898E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9C30A-6D35-B61F-340C-17CEC966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F919-1E61-9942-B85F-7C514268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9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9493-C5EA-A613-07BC-BBE1D730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22E00-2F7D-F535-6514-FAE888C3F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355F6-AD11-6191-AF0B-5BF5390E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2363-1D61-A74C-AC40-55D46324C2CE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6E823-23CA-7273-1BC1-018FCE80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0BFF3-E006-7D72-AEBB-168B5149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F919-1E61-9942-B85F-7C514268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3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F59D-F30B-14FF-A9A9-A5B7D0DF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E78F9-1869-46C6-38BD-557AA7D0B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88CC0-AC3D-4B26-3071-20DAFF05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2363-1D61-A74C-AC40-55D46324C2CE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79864-DE42-94D5-2CA8-BB1846EB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03586-7ABF-D33C-45B4-C86EF563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F919-1E61-9942-B85F-7C514268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3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FFA4-E334-CF37-4CD2-9E617012C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9CB7B-A1EA-D048-716A-C4D4133D2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CBA24-A238-5E54-AB2D-252159D3B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EEB82-5CD3-E529-320A-BA3A1C2B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2363-1D61-A74C-AC40-55D46324C2CE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2CC43-2064-1F22-207A-D15FE54D4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FF660-C78A-CF80-0F3F-549D571B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F919-1E61-9942-B85F-7C514268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0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F27A-6394-E227-3A42-1C409CEB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4777B-C3BF-41D9-2561-48B525500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AD581-C640-78DE-031A-9CA5DFDF0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04F75-1CE6-3A36-93B0-E563F52D6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F0FBA-7D19-B2CD-EDD1-087B0FDF4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EFA19-9FD8-E56F-5F18-5120F720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2363-1D61-A74C-AC40-55D46324C2CE}" type="datetimeFigureOut">
              <a:rPr lang="en-US" smtClean="0"/>
              <a:t>1/29/25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6B9DF5-A669-C815-B7D2-94CDDBEA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79F2D-574F-71A4-7307-FF644BD4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F919-1E61-9942-B85F-7C514268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2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A0DA-7716-2C68-E428-83FDC1A5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BE7BE-BC06-4E04-4A5A-0195B446B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2363-1D61-A74C-AC40-55D46324C2CE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A1F1D-3B7D-5C40-FAD1-BAF21804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DFCCB-66A7-BA9D-10DE-3F978C76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F919-1E61-9942-B85F-7C514268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EA4D2-58FE-879D-744F-83581EFE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2363-1D61-A74C-AC40-55D46324C2CE}" type="datetimeFigureOut">
              <a:rPr lang="en-US" smtClean="0"/>
              <a:t>1/29/25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F28BA-B96E-B042-8412-1C7C9AF7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8ED91-A7AC-14E4-9A45-6806982B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F919-1E61-9942-B85F-7C514268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0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C0E8-B6FD-E9D5-6FCF-938FDEF21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A931-4008-EF28-4104-6023AA7CF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E6A6B-9CDB-694C-FFDE-6199E2BEB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09711-E7D6-60AE-1BC2-858D5B01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2363-1D61-A74C-AC40-55D46324C2CE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6A238-1B5D-6DB1-4DB7-3E28EA195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D6044-37A3-18C2-FE97-5EDD55B1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F919-1E61-9942-B85F-7C514268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5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7BC8-9A16-6B06-4F18-6D11F625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3CF06-F566-E285-96EE-50C17FFEA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F7321-D9AC-F350-07B0-23F34879F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3E236-AF01-FAA1-CA66-648797EC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2363-1D61-A74C-AC40-55D46324C2CE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7E6A3-1DC1-A47D-6998-4069EF48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29A2C-9C4D-8454-D813-8AC8F6AF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F919-1E61-9942-B85F-7C514268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2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87DD3-6304-198F-DA0B-5A2EB2A83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1EF3B-07A3-26D9-1CB7-C194E86D0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2AE23-0773-C696-A1B2-520B968E9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672363-1D61-A74C-AC40-55D46324C2CE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1F215-6863-6495-A288-89B392EE5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FCC6D-A700-EC40-54C7-6F823B73A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B1F919-1E61-9942-B85F-7C514268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6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D75F-5CD4-8649-52B4-246362645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Server Queue with Balking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DE78A-908D-31C7-2F6C-EB8067323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Arnold Buss</a:t>
            </a:r>
          </a:p>
          <a:p>
            <a:r>
              <a:rPr lang="en-US" dirty="0"/>
              <a:t>MOVES Institute</a:t>
            </a:r>
          </a:p>
          <a:p>
            <a:r>
              <a:rPr lang="en-US" dirty="0"/>
              <a:t>Naval Postgraduate School</a:t>
            </a:r>
          </a:p>
          <a:p>
            <a:r>
              <a:rPr lang="en-US" dirty="0"/>
              <a:t>Monterey, CA</a:t>
            </a:r>
          </a:p>
        </p:txBody>
      </p:sp>
    </p:spTree>
    <p:extLst>
      <p:ext uri="{BB962C8B-B14F-4D97-AF65-F5344CB8AC3E}">
        <p14:creationId xmlns:p14="http://schemas.microsoft.com/office/powerpoint/2010/main" val="345954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CA1E-F77C-CB4C-D7D3-962DDEB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86241-B024-F048-4636-434A9B79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arrive to a service facility according to an arrival process</a:t>
            </a:r>
          </a:p>
          <a:p>
            <a:r>
              <a:rPr lang="en-US" dirty="0"/>
              <a:t>Arriving customers finding an available server start immediately</a:t>
            </a:r>
          </a:p>
          <a:p>
            <a:r>
              <a:rPr lang="en-US" dirty="0"/>
              <a:t>The facility’s queue has a finite capacity </a:t>
            </a:r>
          </a:p>
          <a:p>
            <a:r>
              <a:rPr lang="en-US" dirty="0"/>
              <a:t>Arriving customers to find no available server wait in a queue, providing there is room in the queue</a:t>
            </a:r>
          </a:p>
          <a:p>
            <a:r>
              <a:rPr lang="en-US" dirty="0"/>
              <a:t>Arriving customers to find no room in the queue leave (“balk”) and are lost forever</a:t>
            </a:r>
          </a:p>
        </p:txBody>
      </p:sp>
    </p:spTree>
    <p:extLst>
      <p:ext uri="{BB962C8B-B14F-4D97-AF65-F5344CB8AC3E}">
        <p14:creationId xmlns:p14="http://schemas.microsoft.com/office/powerpoint/2010/main" val="136052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9C16-9F89-D18F-7BA0-B447ABBF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7F28-A757-B4FF-D9D6-BEE1DCECF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number in queue</a:t>
            </a:r>
          </a:p>
          <a:p>
            <a:r>
              <a:rPr lang="en-US" dirty="0"/>
              <a:t>Average number in system</a:t>
            </a:r>
          </a:p>
          <a:p>
            <a:r>
              <a:rPr lang="en-US" dirty="0"/>
              <a:t>Average utilization of servers</a:t>
            </a:r>
          </a:p>
          <a:p>
            <a:r>
              <a:rPr lang="en-US" dirty="0"/>
              <a:t>Percent lost customers to balking</a:t>
            </a:r>
          </a:p>
        </p:txBody>
      </p:sp>
    </p:spTree>
    <p:extLst>
      <p:ext uri="{BB962C8B-B14F-4D97-AF65-F5344CB8AC3E}">
        <p14:creationId xmlns:p14="http://schemas.microsoft.com/office/powerpoint/2010/main" val="191885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4D0D-093D-8119-EF38-6DF78F473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1C7A9-BBAC-F82B-BA85-40A6D33E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k = # servers (k &gt; 0)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A</a:t>
            </a:r>
            <a:r>
              <a:rPr lang="en-US" dirty="0"/>
              <a:t>} = interarrival times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} = service times</a:t>
            </a:r>
          </a:p>
          <a:p>
            <a:pPr lvl="1"/>
            <a:r>
              <a:rPr lang="en-US" dirty="0"/>
              <a:t>c = queue capacity (c &gt; 0)</a:t>
            </a:r>
          </a:p>
          <a:p>
            <a:r>
              <a:rPr lang="en-US" dirty="0"/>
              <a:t>State Variables</a:t>
            </a:r>
          </a:p>
          <a:p>
            <a:pPr lvl="1"/>
            <a:r>
              <a:rPr lang="en-US" dirty="0"/>
              <a:t>Q = # in queue (0)</a:t>
            </a:r>
          </a:p>
          <a:p>
            <a:pPr lvl="1"/>
            <a:r>
              <a:rPr lang="en-US" dirty="0"/>
              <a:t>S = # available servers (k)</a:t>
            </a:r>
          </a:p>
          <a:p>
            <a:pPr lvl="1"/>
            <a:r>
              <a:rPr lang="en-US" dirty="0"/>
              <a:t>N = # arrivals (0)</a:t>
            </a:r>
          </a:p>
          <a:p>
            <a:pPr lvl="1"/>
            <a:r>
              <a:rPr lang="en-US" dirty="0"/>
              <a:t>B = # balks (0)</a:t>
            </a:r>
          </a:p>
        </p:txBody>
      </p:sp>
    </p:spTree>
    <p:extLst>
      <p:ext uri="{BB962C8B-B14F-4D97-AF65-F5344CB8AC3E}">
        <p14:creationId xmlns:p14="http://schemas.microsoft.com/office/powerpoint/2010/main" val="322479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F5FB-1E6F-40E6-8F21-4DBE00F4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76DC5D-1B80-5337-E450-8B281F804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687" y="1690688"/>
            <a:ext cx="8991940" cy="38451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564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0889-5ECA-A3EC-3BBB-66ECEFE2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08393-3B44-0C2B-70A0-717B90E3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Declare parameters as private instance variables with setters &amp; getters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Declare master constructor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for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Declare state variables as protected with getters, but no setters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Run event as doRun() and reset()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in verbose mode with </a:t>
            </a:r>
            <a:r>
              <a:rPr lang="en-US" dirty="0" err="1"/>
              <a:t>SimplePropertyDumper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for all other events one at a time, testing each one as it </a:t>
            </a:r>
            <a:r>
              <a:rPr lang="en-US"/>
              <a:t>is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87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224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Multiple Server Queue with Balking</vt:lpstr>
      <vt:lpstr>Description</vt:lpstr>
      <vt:lpstr>Desired Metrics</vt:lpstr>
      <vt:lpstr>Formulation</vt:lpstr>
      <vt:lpstr>Event Graph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Arnold Buss</dc:creator>
  <cp:lastModifiedBy>Arnold Buss</cp:lastModifiedBy>
  <cp:revision>8</cp:revision>
  <dcterms:created xsi:type="dcterms:W3CDTF">2025-01-30T01:36:52Z</dcterms:created>
  <dcterms:modified xsi:type="dcterms:W3CDTF">2025-01-30T01:54:00Z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bbd4a6-dc2f-44d9-ad2c-c28d4679873f_Enabled">
    <vt:lpwstr>true</vt:lpwstr>
  </property>
  <property fmtid="{D5CDD505-2E9C-101B-9397-08002B2CF9AE}" pid="3" name="MSIP_Label_acbbd4a6-dc2f-44d9-ad2c-c28d4679873f_SetDate">
    <vt:lpwstr>2025-01-30T01:41:21Z</vt:lpwstr>
  </property>
  <property fmtid="{D5CDD505-2E9C-101B-9397-08002B2CF9AE}" pid="4" name="MSIP_Label_acbbd4a6-dc2f-44d9-ad2c-c28d4679873f_Method">
    <vt:lpwstr>Standard</vt:lpwstr>
  </property>
  <property fmtid="{D5CDD505-2E9C-101B-9397-08002B2CF9AE}" pid="5" name="MSIP_Label_acbbd4a6-dc2f-44d9-ad2c-c28d4679873f_Name">
    <vt:lpwstr>No Label</vt:lpwstr>
  </property>
  <property fmtid="{D5CDD505-2E9C-101B-9397-08002B2CF9AE}" pid="6" name="MSIP_Label_acbbd4a6-dc2f-44d9-ad2c-c28d4679873f_SiteId">
    <vt:lpwstr>6d936231-a517-40ea-9199-f7578963378e</vt:lpwstr>
  </property>
  <property fmtid="{D5CDD505-2E9C-101B-9397-08002B2CF9AE}" pid="7" name="MSIP_Label_acbbd4a6-dc2f-44d9-ad2c-c28d4679873f_ActionId">
    <vt:lpwstr>2073f2e5-330e-41a5-ba2b-fe5d21fd6c31</vt:lpwstr>
  </property>
  <property fmtid="{D5CDD505-2E9C-101B-9397-08002B2CF9AE}" pid="8" name="MSIP_Label_acbbd4a6-dc2f-44d9-ad2c-c28d4679873f_ContentBits">
    <vt:lpwstr>0</vt:lpwstr>
  </property>
</Properties>
</file>