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86F9-0C27-A040-994D-39FA116F985F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822E-2B1F-A046-A70C-FC7C5728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6FF-A851-7F4C-B150-B4191BE92CAA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DD73-CA84-0E43-B81C-3777AEB77A93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F9A-A78D-3B4B-AB12-DD59B6C4BBFC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960-9FA1-FB44-9FFB-107CF614D39F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7F2-B4FE-554E-A17E-5BD55E5D3277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2204-FF39-704A-BE7C-46E92B6CE622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0A06-4B7C-9A46-A9DD-B910471E974C}" type="datetime1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AA5-3DC0-574A-895B-84ED0F1FB58A}" type="datetime1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81F9-6E23-4740-9100-2B576D66C160}" type="datetime1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EC7-38D6-4740-BA81-7FA530B6BFA1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6C8-C8E5-AC46-A10A-7F15A09C18EA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5CEB-6F73-224C-9B1F-50741ACA7703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373A-D542-1243-ACDD-14A02606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3985-E8C0-8340-ABE8-C4718C6E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Translating Event Graph to Simkit Program</a:t>
            </a:r>
          </a:p>
          <a:p>
            <a:r>
              <a:rPr lang="en-US" dirty="0"/>
              <a:t>Running in verbose mode</a:t>
            </a:r>
          </a:p>
          <a:p>
            <a:r>
              <a:rPr lang="en-US" dirty="0"/>
              <a:t>Collecting statistics using PropertyChangeListener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A5388-6C10-8C46-BAE5-EF160568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</p:spTree>
    <p:extLst>
      <p:ext uri="{BB962C8B-B14F-4D97-AF65-F5344CB8AC3E}">
        <p14:creationId xmlns:p14="http://schemas.microsoft.com/office/powerpoint/2010/main" val="338615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2A09-2A6E-6844-A9BD-6F013B0F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8608-CA97-1E47-96F1-ACEFF43F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class libraries</a:t>
            </a:r>
          </a:p>
          <a:p>
            <a:r>
              <a:rPr lang="en-US" dirty="0"/>
              <a:t>Provides Event List and Base Class for creating models</a:t>
            </a:r>
          </a:p>
          <a:p>
            <a:r>
              <a:rPr lang="en-US" dirty="0"/>
              <a:t>Random Variate generation</a:t>
            </a:r>
          </a:p>
          <a:p>
            <a:r>
              <a:rPr lang="en-US" dirty="0"/>
              <a:t>Simple statistics calculation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478B1-CB51-BC4B-B690-1CA1E871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</p:spTree>
    <p:extLst>
      <p:ext uri="{BB962C8B-B14F-4D97-AF65-F5344CB8AC3E}">
        <p14:creationId xmlns:p14="http://schemas.microsoft.com/office/powerpoint/2010/main" val="442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B3FB-DD10-6449-9A21-8DB3560F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3F04-51F2-D142-8298-B3E0F938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model using Event Graph(s)</a:t>
            </a:r>
          </a:p>
          <a:p>
            <a:r>
              <a:rPr lang="en-US" dirty="0"/>
              <a:t>Each element of the Event Graph corresponds to an element in Simkit</a:t>
            </a:r>
          </a:p>
          <a:p>
            <a:r>
              <a:rPr lang="en-US" dirty="0"/>
              <a:t>A simulation program is not </a:t>
            </a:r>
            <a:r>
              <a:rPr lang="en-US" b="1" dirty="0"/>
              <a:t>coding</a:t>
            </a:r>
            <a:r>
              <a:rPr lang="en-US" dirty="0"/>
              <a:t> but </a:t>
            </a:r>
            <a:r>
              <a:rPr lang="en-US" b="1" dirty="0"/>
              <a:t>translating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4CA1E-039E-894E-B15F-8C29DEB0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</p:spTree>
    <p:extLst>
      <p:ext uri="{BB962C8B-B14F-4D97-AF65-F5344CB8AC3E}">
        <p14:creationId xmlns:p14="http://schemas.microsoft.com/office/powerpoint/2010/main" val="46081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DA12-699F-804B-8C66-76F7C7B8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EG to Simkit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90B4B-242E-BA4D-8C43-439A3995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C07E1-7E77-2E46-851D-9FCB28A3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62" y="1690688"/>
            <a:ext cx="6292593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3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3230A-DD91-C64B-8981-7FAE605D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B03BB-871A-564A-AF2F-A2BEC2CE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 in verbose mode</a:t>
            </a:r>
          </a:p>
          <a:p>
            <a:r>
              <a:rPr lang="en-US" dirty="0"/>
              <a:t>PropertyChangeListener for states</a:t>
            </a:r>
          </a:p>
          <a:p>
            <a:r>
              <a:rPr lang="en-US" dirty="0"/>
              <a:t>Multiple Server Queue in verbose mode</a:t>
            </a:r>
          </a:p>
          <a:p>
            <a:r>
              <a:rPr lang="en-US" dirty="0"/>
              <a:t>Collecting (time-varying) statistics using PropertyChangeListener object:</a:t>
            </a:r>
          </a:p>
          <a:p>
            <a:pPr lvl="1"/>
            <a:r>
              <a:rPr lang="en-US"/>
              <a:t>SimpleStatsTimeVarying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1FB77-10C6-3C4F-8666-F0F2029D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</p:spTree>
    <p:extLst>
      <p:ext uri="{BB962C8B-B14F-4D97-AF65-F5344CB8AC3E}">
        <p14:creationId xmlns:p14="http://schemas.microsoft.com/office/powerpoint/2010/main" val="286196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142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Discrete Event Simulation Session 5</vt:lpstr>
      <vt:lpstr>Overview</vt:lpstr>
      <vt:lpstr>Simkit</vt:lpstr>
      <vt:lpstr>Key Concept</vt:lpstr>
      <vt:lpstr>Translating EG to Simkit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5</dc:title>
  <dc:creator>Buss, Arnold (Arnie) (CIV)</dc:creator>
  <cp:lastModifiedBy>Buss, Arnold (Arnie) (CIV)</cp:lastModifiedBy>
  <cp:revision>3</cp:revision>
  <dcterms:created xsi:type="dcterms:W3CDTF">2021-09-08T17:35:27Z</dcterms:created>
  <dcterms:modified xsi:type="dcterms:W3CDTF">2021-09-08T17:46:32Z</dcterms:modified>
</cp:coreProperties>
</file>