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sldIdLst>
    <p:sldId id="257" r:id="rId2"/>
    <p:sldId id="256" r:id="rId3"/>
    <p:sldId id="275" r:id="rId4"/>
    <p:sldId id="276" r:id="rId5"/>
    <p:sldId id="270" r:id="rId6"/>
    <p:sldId id="277" r:id="rId7"/>
    <p:sldId id="278" r:id="rId8"/>
    <p:sldId id="269" r:id="rId9"/>
    <p:sldId id="271" r:id="rId10"/>
    <p:sldId id="279" r:id="rId11"/>
    <p:sldId id="280" r:id="rId12"/>
    <p:sldId id="281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A51DE2-3FAC-814E-9888-41FE89AB1336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7428D9A-B24E-8746-BA81-1093151C3A3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0707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AC986-509A-C041-848D-54779B843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36249-B617-5147-A2D7-279654E4C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5136C-E931-D942-B45B-E9467EF6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2D7AC4-5CE3-C146-A2E3-4890946DC6D4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98B1F-D2F9-554B-AA92-F80451C0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98D26-BD98-6148-A939-D12C38DF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1028" name="Picture 4" descr="Naval Postgraduate School - SmartCatalog">
            <a:extLst>
              <a:ext uri="{FF2B5EF4-FFF2-40B4-BE49-F238E27FC236}">
                <a16:creationId xmlns:a16="http://schemas.microsoft.com/office/drawing/2014/main" id="{94950B12-CAE3-854F-BE55-738B0A5E80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VIDS - Images - NAVSUP WSS Logo">
            <a:extLst>
              <a:ext uri="{FF2B5EF4-FFF2-40B4-BE49-F238E27FC236}">
                <a16:creationId xmlns:a16="http://schemas.microsoft.com/office/drawing/2014/main" id="{ED5A8773-E35E-2A4F-AFF3-0657E18DCB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51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C10B-AA81-E047-8A97-E1CC7942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9174A-3D86-2347-A496-2007BB8B5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0DFA1-442D-1843-8EF0-6009AB61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5EF959-DD1C-7E41-B213-5AF38BA47EF4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6ED2C-92CE-9146-8F76-BDE7B4A0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7E491-0270-9047-B7FD-44639012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7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C4A54-D11F-A44A-9C2B-634BEA360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64C71-6535-4D46-B857-CADB2D636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AECCF-95E1-2148-95A8-2648A001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13C38F-4553-A547-9787-69A0C22F2C14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4FEC7-9390-3147-94FD-BAA99702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F6731-E532-E749-B4C6-FFD806DF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E682-E7DA-E844-9444-BBC86397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036" y="365125"/>
            <a:ext cx="6948677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0C7AC-A8AA-4A4E-94B2-7E283E63E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16BC6-2D49-4D40-8681-02BB6A8A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84DA8A-96CC-5944-80F6-5B7CC9EA8948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10701-8310-F445-9703-BD50D326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CF8AE-81A2-D248-92EA-04E7F37D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VIDS - Images - NAVSUP WSS Logo">
            <a:extLst>
              <a:ext uri="{FF2B5EF4-FFF2-40B4-BE49-F238E27FC236}">
                <a16:creationId xmlns:a16="http://schemas.microsoft.com/office/drawing/2014/main" id="{BB36B7ED-3A01-1440-AC61-5EB0554ACA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Naval Postgraduate School - SmartCatalog">
            <a:extLst>
              <a:ext uri="{FF2B5EF4-FFF2-40B4-BE49-F238E27FC236}">
                <a16:creationId xmlns:a16="http://schemas.microsoft.com/office/drawing/2014/main" id="{F8268EF1-D5D7-154E-A35D-AD1F35F14F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80168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37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93B4-A588-6D46-999A-43601AA9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DAAA6-2D1E-4B43-A20C-9CAFB97DD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EB95E-C364-0945-8D74-2BA75A3B2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9D6C4BE-7FB5-D445-8873-ABA72C344CD6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D036F-FE2E-AA4E-A93C-F376AAAD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86C3C-F3F9-8943-81EB-A6794B77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09A01-28DD-5141-B8D6-6DD23A88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7587E-A7A3-8344-9CA7-AA70F3F0F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17F94-6FFB-B644-A23F-58956C65A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1D16D-F638-A145-AF11-6E980A91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A0A26CC-D54B-1C43-A41C-A338A220E4F6}" type="datetime1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C668B-2D99-4F42-A4C6-80954127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262F6-362B-3142-ACFD-8F7D9F2C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8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8889-18D9-BB43-80E9-05D38D6D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4FA9B-D906-FE43-B13A-875FAD33F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D00FC-A6F9-0B45-B3DF-167163269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CA449-7F5A-164F-8072-C21511470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FAA33-CC20-7E4F-8027-391C0D3C9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8C0813-6AC8-F549-B66D-B182394D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69D8701-D512-7344-8F91-0DD8CE66A0A5}" type="datetime1">
              <a:rPr lang="en-US" smtClean="0"/>
              <a:t>9/8/21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64E80F-A5A2-8147-9DC2-2414A346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6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5A9E4D-3EF1-9742-889C-E8DD0DC0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9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9D76-CAC1-2746-A45E-5B2C7371C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748" y="365125"/>
            <a:ext cx="7220184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1E01F-606D-5B48-ADD3-E0D716D8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96A7AD-F8A2-554C-94BB-8106AA36B7F7}" type="datetime1">
              <a:rPr lang="en-US" smtClean="0"/>
              <a:t>9/8/21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93F36-B443-D948-8925-680CE108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6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1DED1-D7FA-014B-92F4-35F55105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DVIDS - Images - NAVSUP WSS Logo">
            <a:extLst>
              <a:ext uri="{FF2B5EF4-FFF2-40B4-BE49-F238E27FC236}">
                <a16:creationId xmlns:a16="http://schemas.microsoft.com/office/drawing/2014/main" id="{CAB40334-544C-A64B-A497-3563DB4C4D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Naval Postgraduate School - SmartCatalog">
            <a:extLst>
              <a:ext uri="{FF2B5EF4-FFF2-40B4-BE49-F238E27FC236}">
                <a16:creationId xmlns:a16="http://schemas.microsoft.com/office/drawing/2014/main" id="{6CBE7D99-9CD5-6342-A976-1CC7FC2031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14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39E52-0202-6C40-8E67-D9423626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9DAAA6-AB90-8340-8A3C-C3B56519D387}" type="datetime1">
              <a:rPr lang="en-US" smtClean="0"/>
              <a:t>9/8/21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398F2-0AD8-0247-BFC3-B2498E0C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6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47499-689E-754F-8B96-F6484A39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DVIDS - Images - NAVSUP WSS Logo">
            <a:extLst>
              <a:ext uri="{FF2B5EF4-FFF2-40B4-BE49-F238E27FC236}">
                <a16:creationId xmlns:a16="http://schemas.microsoft.com/office/drawing/2014/main" id="{BE2B5409-D8FB-9D4D-8BA2-BBE11C2747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Naval Postgraduate School - SmartCatalog">
            <a:extLst>
              <a:ext uri="{FF2B5EF4-FFF2-40B4-BE49-F238E27FC236}">
                <a16:creationId xmlns:a16="http://schemas.microsoft.com/office/drawing/2014/main" id="{5F53B9D7-6B64-7F48-BB64-CDD47C8D4B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97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A427-B371-FC4A-BA35-FF396021F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A129E-3734-B64D-8E02-A40255A48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019EB-86D2-1A48-B7CF-5F56A23CF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FC999-E819-F54C-B977-1F1F220A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ED3C-9661-6A41-A72C-F890A1D881F3}" type="datetime1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6FDF9-C99B-D94D-96F3-834EC14C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781A0-7DB8-D247-83C5-9D749915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5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7106-8746-DB49-A11C-49FE03612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025C2-34B1-144B-8216-EB8D3FFE2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B71EA-3A67-464D-B898-D223A3091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99207-800B-174D-AE63-46F9BCA1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55E8D1-731D-434B-A36B-D31D67AA0306}" type="datetime1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8D140-75FD-C542-B329-E0CAC6D7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6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CD1D0-3F42-3549-80C6-F2B87E11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3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324795-5217-CA41-8E15-FD8CEDFC6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6883E-795C-7343-8BF8-B2A45EE65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46C39-7978-1D49-85F6-DAB0FBE8D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15FF319-0052-034B-B86C-BCDBE0170784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5D9B-E97F-C749-9A86-16A928BF1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DES Short Course - Session 6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19BEB-FB79-0A4F-983E-4773AB581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8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emf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emf"/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5B0D-38F9-1848-A672-CE265ACEA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Discrete Event Simulation</a:t>
            </a:r>
            <a:br>
              <a:rPr lang="en-US" dirty="0"/>
            </a:br>
            <a:r>
              <a:rPr lang="en-US" dirty="0"/>
              <a:t>Session 6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9BB56-3134-344B-93F9-1FF688DD3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Arnold Buss</a:t>
            </a:r>
          </a:p>
          <a:p>
            <a:r>
              <a:rPr lang="en-US" dirty="0"/>
              <a:t>MOVES Institute</a:t>
            </a:r>
          </a:p>
          <a:p>
            <a:r>
              <a:rPr lang="en-US" dirty="0"/>
              <a:t>Naval Postgraduate School</a:t>
            </a:r>
          </a:p>
          <a:p>
            <a:r>
              <a:rPr lang="en-US" dirty="0"/>
              <a:t>Monterey, CA 93943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22488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D839A8-A1C1-8A4A-B9E5-4F5A30D15A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Travel Time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A8656B-6F3C-A044-859B-233CD3154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Short Course - Session 6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0244047-F7AC-8A47-8D79-B6B3A061F7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650" y="1212850"/>
            <a:ext cx="73787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4909437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2738A5-82C3-8A49-8F92-DEAF098A19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Second Station with “Rework”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3A5687-6851-684B-8558-411C417C928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Parameters:</a:t>
            </a:r>
          </a:p>
          <a:p>
            <a:pPr lvl="1"/>
            <a:r>
              <a:rPr lang="en-US" dirty="0"/>
              <a:t>p = Probability of requiring second station</a:t>
            </a:r>
          </a:p>
          <a:p>
            <a:pPr lvl="1"/>
            <a:r>
              <a:rPr lang="en-US" dirty="0"/>
              <a:t>{U} = Uniform (0,1) random variables</a:t>
            </a:r>
          </a:p>
          <a:p>
            <a:r>
              <a:rPr lang="en-US" dirty="0"/>
              <a:t>Add </a:t>
            </a:r>
            <a:r>
              <a:rPr lang="en-US" dirty="0" err="1"/>
              <a:t>boolean</a:t>
            </a:r>
            <a:r>
              <a:rPr lang="en-US" dirty="0"/>
              <a:t> condition (U &lt; p) to EndService0 – Arrival1 scheduling edge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F24CBB7-BD8F-EA40-ADED-E760C926C5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Short Course - Session 6</a:t>
            </a:r>
          </a:p>
        </p:txBody>
      </p:sp>
    </p:spTree>
    <p:extLst>
      <p:ext uri="{BB962C8B-B14F-4D97-AF65-F5344CB8AC3E}">
        <p14:creationId xmlns:p14="http://schemas.microsoft.com/office/powerpoint/2010/main" val="12520463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D94A3C-408E-B148-B8EE-2C314FEB0F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Rework Event Graph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3B48316-A835-494E-BADB-E0DBDD0262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Short Course - Session 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E007AD3-73BD-CA4F-AC83-0D5BD9D4A6B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406650" y="1524000"/>
            <a:ext cx="73787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10402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3" name="Rectangle 4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Overview</a:t>
            </a:r>
          </a:p>
        </p:txBody>
      </p:sp>
      <p:sp>
        <p:nvSpPr>
          <p:cNvPr id="2054" name="Rectangle 5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Tandem Queue Models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Zero time between stations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Non-zero time between stations</a:t>
            </a:r>
          </a:p>
          <a:p>
            <a:pPr lvl="1" eaLnBrk="1" hangingPunct="1"/>
            <a:r>
              <a:rPr lang="en-US" dirty="0">
                <a:latin typeface="Arial" charset="0"/>
                <a:cs typeface="Arial" charset="0"/>
              </a:rPr>
              <a:t>Probability of second station</a:t>
            </a:r>
          </a:p>
        </p:txBody>
      </p:sp>
      <p:sp>
        <p:nvSpPr>
          <p:cNvPr id="2051" name="Footer Placeholder 4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>
                <a:solidFill>
                  <a:schemeClr val="tx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US"/>
              <a:t>DES Short Course - Session 6</a:t>
            </a:r>
          </a:p>
        </p:txBody>
      </p:sp>
    </p:spTree>
    <p:extLst>
      <p:ext uri="{BB962C8B-B14F-4D97-AF65-F5344CB8AC3E}">
        <p14:creationId xmlns:p14="http://schemas.microsoft.com/office/powerpoint/2010/main" val="7018458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D2DC9A-0B6F-0A42-93DF-3CB8C3011A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Tandem Queue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24A8385-A3D2-574B-BB6B-A39E990FC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Customers receive service from a first multiple server queue</a:t>
            </a:r>
          </a:p>
          <a:p>
            <a:r>
              <a:rPr lang="en-US" dirty="0"/>
              <a:t>Upon completion of service, they then receive service from a second multiple server queue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CD4A900-C1EC-1C42-893D-FA6922B9F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Short Course - Session 6</a:t>
            </a:r>
          </a:p>
        </p:txBody>
      </p:sp>
    </p:spTree>
    <p:extLst>
      <p:ext uri="{BB962C8B-B14F-4D97-AF65-F5344CB8AC3E}">
        <p14:creationId xmlns:p14="http://schemas.microsoft.com/office/powerpoint/2010/main" val="1419553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3D5E9-EF1B-BF48-8C3D-26660B2E3A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Tandem Queue System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5E4B64-36D4-934F-8867-C7798BC403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Short Course - Session 6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4591F4-E18C-9947-95E8-C29DFD8F8C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28758" y="1464223"/>
            <a:ext cx="5901531" cy="4721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85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Tandem Queue: Parameters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{</a:t>
            </a:r>
            <a:r>
              <a:rPr lang="en-US" dirty="0" err="1"/>
              <a:t>t</a:t>
            </a:r>
            <a:r>
              <a:rPr lang="en-US" baseline="-25000" dirty="0" err="1"/>
              <a:t>A</a:t>
            </a:r>
            <a:r>
              <a:rPr lang="en-US" dirty="0"/>
              <a:t>} = interarrival times</a:t>
            </a:r>
          </a:p>
          <a:p>
            <a:r>
              <a:rPr lang="en-US" dirty="0"/>
              <a:t>k</a:t>
            </a:r>
            <a:r>
              <a:rPr lang="en-US" baseline="-25000" dirty="0"/>
              <a:t>0 </a:t>
            </a:r>
            <a:r>
              <a:rPr lang="en-US" dirty="0"/>
              <a:t>= # servers at first station</a:t>
            </a:r>
          </a:p>
          <a:p>
            <a:r>
              <a:rPr lang="en-US" dirty="0"/>
              <a:t>k</a:t>
            </a:r>
            <a:r>
              <a:rPr lang="en-US" baseline="-25000" dirty="0"/>
              <a:t>1</a:t>
            </a:r>
            <a:r>
              <a:rPr lang="en-US" dirty="0"/>
              <a:t> = # servers at second station</a:t>
            </a:r>
          </a:p>
          <a:p>
            <a:r>
              <a:rPr lang="en-US" dirty="0"/>
              <a:t>{t</a:t>
            </a:r>
            <a:r>
              <a:rPr lang="en-US" baseline="-25000" dirty="0"/>
              <a:t>S0</a:t>
            </a:r>
            <a:r>
              <a:rPr lang="en-US" dirty="0"/>
              <a:t>} = service times at first station</a:t>
            </a:r>
          </a:p>
          <a:p>
            <a:r>
              <a:rPr lang="en-US" dirty="0"/>
              <a:t>{t</a:t>
            </a:r>
            <a:r>
              <a:rPr lang="en-US" baseline="-25000" dirty="0"/>
              <a:t>S1</a:t>
            </a:r>
            <a:r>
              <a:rPr lang="en-US" dirty="0"/>
              <a:t>} = service times at second station</a:t>
            </a:r>
          </a:p>
          <a:p>
            <a:pPr marL="0" indent="0">
              <a:buNone/>
            </a:pPr>
            <a:endParaRPr lang="en-US" baseline="-25000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Short Course - Session 6</a:t>
            </a:r>
          </a:p>
        </p:txBody>
      </p:sp>
    </p:spTree>
    <p:extLst>
      <p:ext uri="{BB962C8B-B14F-4D97-AF65-F5344CB8AC3E}">
        <p14:creationId xmlns:p14="http://schemas.microsoft.com/office/powerpoint/2010/main" val="9103072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ECE549-4AD9-EE41-839A-3952CB8CC0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Tandem Queue: States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F33EDE-885B-7A40-8CD2-6BD7F19076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Q</a:t>
            </a:r>
            <a:r>
              <a:rPr lang="en-US" baseline="-25000" dirty="0"/>
              <a:t>0</a:t>
            </a:r>
            <a:r>
              <a:rPr lang="en-US" dirty="0"/>
              <a:t>, = # in queue at first station (0)</a:t>
            </a:r>
          </a:p>
          <a:p>
            <a:r>
              <a:rPr lang="en-US" dirty="0"/>
              <a:t>Q</a:t>
            </a:r>
            <a:r>
              <a:rPr lang="en-US" baseline="-25000" dirty="0"/>
              <a:t>1</a:t>
            </a:r>
            <a:r>
              <a:rPr lang="en-US" dirty="0"/>
              <a:t> = # in queue at second station (0)</a:t>
            </a:r>
          </a:p>
          <a:p>
            <a:r>
              <a:rPr lang="en-US" dirty="0"/>
              <a:t>S</a:t>
            </a:r>
            <a:r>
              <a:rPr lang="en-US" baseline="-25000" dirty="0"/>
              <a:t>0</a:t>
            </a:r>
            <a:r>
              <a:rPr lang="en-US" dirty="0"/>
              <a:t> = # available servers at first station</a:t>
            </a:r>
          </a:p>
          <a:p>
            <a:r>
              <a:rPr lang="en-US" dirty="0"/>
              <a:t>S</a:t>
            </a:r>
            <a:r>
              <a:rPr lang="en-US" baseline="-25000" dirty="0"/>
              <a:t>1</a:t>
            </a:r>
            <a:r>
              <a:rPr lang="en-US" dirty="0"/>
              <a:t> = # available servers at second station</a:t>
            </a: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51B7EA5-928C-C848-AF8D-023A962EBA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Short Course - Session 6</a:t>
            </a:r>
          </a:p>
        </p:txBody>
      </p:sp>
    </p:spTree>
    <p:extLst>
      <p:ext uri="{BB962C8B-B14F-4D97-AF65-F5344CB8AC3E}">
        <p14:creationId xmlns:p14="http://schemas.microsoft.com/office/powerpoint/2010/main" val="394982162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F99534-61FB-7841-B732-E6AF703E5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Tandem Queue: Events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0C7F66-D152-0643-AEA8-4AF892258E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Short Course - Session 6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4DAEBA1-E16E-0F40-ABE1-41A06ED8C7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828800"/>
            <a:ext cx="7378700" cy="3733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438175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Footer Placeholder 3"/>
          <p:cNvSpPr>
            <a:spLocks noGrp="1"/>
          </p:cNvSpPr>
          <p:nvPr>
            <p:ph type="ftr" sz="quarter" idx="1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ＭＳ Ｐゴシック" charset="0"/>
                <a:cs typeface="Arial" charset="0"/>
              </a:defRPr>
            </a:lvl1pPr>
            <a:lvl2pPr marL="742950" indent="-28575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2pPr>
            <a:lvl3pPr marL="11430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3pPr>
            <a:lvl4pPr marL="16002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4pPr>
            <a:lvl5pPr marL="2057400" indent="-228600" eaLnBrk="0" hangingPunct="0"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5pPr>
            <a:lvl6pPr marL="25146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6pPr>
            <a:lvl7pPr marL="29718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7pPr>
            <a:lvl8pPr marL="34290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8pPr>
            <a:lvl9pPr marL="3886200" indent="-228600" eaLnBrk="0" fontAlgn="base" hangingPunct="0">
              <a:lnSpc>
                <a:spcPct val="119000"/>
              </a:lnSpc>
              <a:spcBef>
                <a:spcPct val="0"/>
              </a:spcBef>
              <a:spcAft>
                <a:spcPct val="0"/>
              </a:spcAft>
              <a:buClr>
                <a:srgbClr val="000000"/>
              </a:buClr>
              <a:buSzPct val="100000"/>
              <a:buFont typeface="Arial" charset="0"/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  <a:defRPr>
                <a:solidFill>
                  <a:schemeClr val="bg1"/>
                </a:solidFill>
                <a:latin typeface="Arial" charset="0"/>
                <a:ea typeface="Arial" charset="0"/>
                <a:cs typeface="Arial" charset="0"/>
              </a:defRPr>
            </a:lvl9pPr>
          </a:lstStyle>
          <a:p>
            <a:pPr eaLnBrk="1" hangingPunct="1"/>
            <a:r>
              <a:rPr lang="en-GB">
                <a:solidFill>
                  <a:srgbClr val="000000"/>
                </a:solidFill>
              </a:rPr>
              <a:t>DES Short Course - Session 6</a:t>
            </a:r>
          </a:p>
        </p:txBody>
      </p:sp>
      <p:sp>
        <p:nvSpPr>
          <p:cNvPr id="512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>
                <a:latin typeface="Arial" charset="0"/>
                <a:cs typeface="Arial" charset="0"/>
              </a:rPr>
              <a:t>Tandem Queue: Event Graph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C6225FA-373D-974D-B4F1-703DE0F1B1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0" y="1438659"/>
            <a:ext cx="7378700" cy="44323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9407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Extensions</a:t>
            </a:r>
          </a:p>
        </p:txBody>
      </p:sp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Time to travel between first and second station</a:t>
            </a:r>
          </a:p>
          <a:p>
            <a:pPr lvl="1"/>
            <a:r>
              <a:rPr lang="en-US" dirty="0"/>
              <a:t>Define {</a:t>
            </a:r>
            <a:r>
              <a:rPr lang="en-US" dirty="0" err="1"/>
              <a:t>t</a:t>
            </a:r>
            <a:r>
              <a:rPr lang="en-US" baseline="-25000" dirty="0" err="1"/>
              <a:t>T</a:t>
            </a:r>
            <a:r>
              <a:rPr lang="en-US" dirty="0"/>
              <a:t>} as additional parameter</a:t>
            </a:r>
          </a:p>
          <a:p>
            <a:pPr lvl="1"/>
            <a:r>
              <a:rPr lang="en-US" dirty="0"/>
              <a:t>Add {</a:t>
            </a:r>
            <a:r>
              <a:rPr lang="en-US" dirty="0" err="1"/>
              <a:t>t</a:t>
            </a:r>
            <a:r>
              <a:rPr lang="en-US" baseline="-25000" dirty="0" err="1"/>
              <a:t>T</a:t>
            </a:r>
            <a:r>
              <a:rPr lang="en-US" dirty="0"/>
              <a:t>} on EndService0 – Arrival1 edge</a:t>
            </a:r>
          </a:p>
          <a:p>
            <a:r>
              <a:rPr lang="en-US" dirty="0"/>
              <a:t>Go to second station only with probability p.</a:t>
            </a:r>
          </a:p>
          <a:p>
            <a:pPr lvl="1"/>
            <a:r>
              <a:rPr lang="en-US" dirty="0"/>
              <a:t>Simple model for “rework”</a:t>
            </a:r>
          </a:p>
          <a:p>
            <a:pPr lvl="1"/>
            <a:r>
              <a:rPr lang="en-US" dirty="0"/>
              <a:t>Define {U} = sequence of </a:t>
            </a:r>
            <a:r>
              <a:rPr lang="en-US" dirty="0" err="1"/>
              <a:t>iid</a:t>
            </a:r>
            <a:r>
              <a:rPr lang="en-US" dirty="0"/>
              <a:t> Uniform(0,1) random variables</a:t>
            </a:r>
          </a:p>
          <a:p>
            <a:pPr lvl="1"/>
            <a:r>
              <a:rPr lang="en-US" dirty="0"/>
              <a:t>Condition is (U &lt; p)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/>
              <a:t>DES Short Course - Session 6</a:t>
            </a:r>
          </a:p>
        </p:txBody>
      </p:sp>
    </p:spTree>
    <p:extLst>
      <p:ext uri="{BB962C8B-B14F-4D97-AF65-F5344CB8AC3E}">
        <p14:creationId xmlns:p14="http://schemas.microsoft.com/office/powerpoint/2010/main" val="14434049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395FBD7-1806-BE4A-B5B6-DBDAEEA24465}" vid="{8D6C706B-AEB4-4344-BC4F-0175480025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</TotalTime>
  <Words>329</Words>
  <Application>Microsoft Macintosh PowerPoint</Application>
  <PresentationFormat>Widescreen</PresentationFormat>
  <Paragraphs>53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Theme</vt:lpstr>
      <vt:lpstr>Introduction to Discrete Event Simulation Session 6</vt:lpstr>
      <vt:lpstr>Overview</vt:lpstr>
      <vt:lpstr>Tandem Queue</vt:lpstr>
      <vt:lpstr>Tandem Queue System</vt:lpstr>
      <vt:lpstr>Tandem Queue: Parameters</vt:lpstr>
      <vt:lpstr>Tandem Queue: States</vt:lpstr>
      <vt:lpstr>Tandem Queue: Events</vt:lpstr>
      <vt:lpstr>Tandem Queue: Event Graph</vt:lpstr>
      <vt:lpstr>Extensions</vt:lpstr>
      <vt:lpstr>Travel Time</vt:lpstr>
      <vt:lpstr>Second Station with “Rework”</vt:lpstr>
      <vt:lpstr>Rework Event Graph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Event Simulation Session 6</dc:title>
  <dc:creator>Buss, Arnold (Arnie) (CIV)</dc:creator>
  <cp:lastModifiedBy>Buss, Arnold (Arnie) (CIV)</cp:lastModifiedBy>
  <cp:revision>3</cp:revision>
  <dcterms:created xsi:type="dcterms:W3CDTF">2021-09-08T17:31:52Z</dcterms:created>
  <dcterms:modified xsi:type="dcterms:W3CDTF">2021-09-08T17:36:14Z</dcterms:modified>
</cp:coreProperties>
</file>