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4A33F9-7805-414C-98CE-3DCF0C4EE558}" type="datetimeFigureOut">
              <a:rPr lang="en-US" smtClean="0"/>
              <a:t>8/17/21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(Introduction &amp; Background)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</p:txBody>
      </p:sp>
    </p:spTree>
    <p:extLst>
      <p:ext uri="{BB962C8B-B14F-4D97-AF65-F5344CB8AC3E}">
        <p14:creationId xmlns:p14="http://schemas.microsoft.com/office/powerpoint/2010/main" val="115463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E522-9798-C946-A563-B28CD1EA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BCB2-E557-E347-9B80-3704A618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1971 BA Psychology (Rutgers University)</a:t>
            </a:r>
          </a:p>
          <a:p>
            <a:pPr lvl="1"/>
            <a:r>
              <a:rPr lang="en-US" dirty="0"/>
              <a:t>1978 MS Systems Engineering (University of Arizona)</a:t>
            </a:r>
          </a:p>
          <a:p>
            <a:pPr lvl="1"/>
            <a:r>
              <a:rPr lang="en-US" dirty="0"/>
              <a:t>1987 PhD Operations Research (Cornell University)</a:t>
            </a:r>
          </a:p>
          <a:p>
            <a:r>
              <a:rPr lang="en-US" dirty="0"/>
              <a:t>Work</a:t>
            </a:r>
          </a:p>
          <a:p>
            <a:pPr lvl="1"/>
            <a:r>
              <a:rPr lang="en-US" dirty="0"/>
              <a:t>1987-1994 John M Olin School of Business, Washington University</a:t>
            </a:r>
          </a:p>
          <a:p>
            <a:pPr lvl="1"/>
            <a:r>
              <a:rPr lang="en-US" dirty="0"/>
              <a:t>1994-2002 Operations Research Department, Naval Postgraduate School</a:t>
            </a:r>
          </a:p>
          <a:p>
            <a:pPr lvl="1"/>
            <a:r>
              <a:rPr lang="en-US" dirty="0"/>
              <a:t>2002-Present MOVES Institute, Naval Postgraduate School</a:t>
            </a:r>
          </a:p>
        </p:txBody>
      </p:sp>
    </p:spTree>
    <p:extLst>
      <p:ext uri="{BB962C8B-B14F-4D97-AF65-F5344CB8AC3E}">
        <p14:creationId xmlns:p14="http://schemas.microsoft.com/office/powerpoint/2010/main" val="20247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76C6-5CEA-E040-B0FA-1F84C5CD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1419-C46E-224C-BE3F-48BD9389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Probability</a:t>
            </a:r>
          </a:p>
          <a:p>
            <a:pPr lvl="1"/>
            <a:r>
              <a:rPr lang="en-US" dirty="0"/>
              <a:t>Crossings of Non-Gaussian Processes with Reliability Applications</a:t>
            </a:r>
          </a:p>
          <a:p>
            <a:r>
              <a:rPr lang="en-US" dirty="0"/>
              <a:t>Operations Management</a:t>
            </a:r>
          </a:p>
          <a:p>
            <a:pPr lvl="1"/>
            <a:r>
              <a:rPr lang="en-US" dirty="0"/>
              <a:t>Lot Splitting in Stochastic Flow Shop and Job Shop Environments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Composability and Component-based Discrete Event Simulation</a:t>
            </a:r>
          </a:p>
          <a:p>
            <a:pPr lvl="1"/>
            <a:r>
              <a:rPr lang="en-US" dirty="0"/>
              <a:t>Building Complex Models with LEGOS (Listener Event Graph Objects)</a:t>
            </a:r>
          </a:p>
          <a:p>
            <a:pPr lvl="1"/>
            <a:r>
              <a:rPr lang="en-US" dirty="0"/>
              <a:t>Component-Based Modeling with Simkit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69852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</TotalTime>
  <Words>122</Words>
  <Application>Microsoft Macintosh PowerPoint</Application>
  <PresentationFormat>Widescreen</PresentationFormat>
  <Paragraphs>23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Introduction to Discrete Event Simulation (Introduction &amp; Background)</vt:lpstr>
      <vt:lpstr>Who Am I?</vt:lpstr>
      <vt:lpstr>Research Interests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(Introduction &amp; Background)</dc:title>
  <dc:creator>Buss, Arnold (Arnie) (CIV)</dc:creator>
  <cp:lastModifiedBy>Buss, Arnold (Arnie) (CIV)</cp:lastModifiedBy>
  <cp:revision>1</cp:revision>
  <dcterms:created xsi:type="dcterms:W3CDTF">2021-08-17T18:39:02Z</dcterms:created>
  <dcterms:modified xsi:type="dcterms:W3CDTF">2021-08-17T18:51:45Z</dcterms:modified>
</cp:coreProperties>
</file>