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9166-C781-8D78-ECBC-C5D1FC1B4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8B525-37D6-4AEA-A0B1-703DE0DA8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11F7-97E8-F6EA-9EB7-8D66C73C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2A641-A4EA-D6DE-11E5-9DC48BF0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69AB7-009C-10D6-0D95-9C1A7E25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3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B55A-B632-7C4E-509C-4519DE82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37311-6448-65D2-B7E5-A6361EA6C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443B9-6DD4-1CD2-4309-056D7F590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8D320-800D-9C67-DA3B-BEE20889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4D9F3-6F76-A04A-3748-B9DEC025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4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5AC85-64DC-4E7B-DC57-998C66894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5191D-5DEE-BA14-E55A-F8931AAD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AB701-A646-5896-1D11-FFC330A9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DE58-6775-9129-6EC1-91863177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8AC9D-2E4E-8BE7-2BBD-65B2ABBA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CCAB-F5CF-EFB9-2D2E-56BB631E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9769-4971-8A62-9279-3231AE4FA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AC7AA-9E6A-D935-C552-2AA682E9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151-A83A-E423-F2A6-F8CCF075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93C2E-7F8B-BC42-CC6B-8F45DFCC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8557-632F-DA4C-DE3F-95625C72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64A15-A752-8B98-2E65-E8EE4B4D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215A0-F098-28D6-0D04-F19E205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9FED-A9EB-3793-D900-DF715F94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0552-F864-3DE0-07F0-8873A6C9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D46D-6173-5277-12B4-D3F25FAF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A993-ED27-7B27-6458-D642828D3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C8ECE-5A2C-6CEA-A0A4-5436E24FC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98817-9EC8-1FC7-87AE-E73F6778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203A4-FB24-F635-195A-182F5667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879E6-F24E-4F84-35F7-9519F0BA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3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9203-C8C6-57B9-BE6C-FDA5ABEC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D150-7FEE-2AB1-BA7D-8321136E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56A3-FF87-78DB-15AB-CD6C64370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853F3-6C11-C3C6-DF73-88EA32579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41004-5CBE-448B-56C2-EF16CDA72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7CDAC-9FA1-0626-8036-EE5830EB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F8001-6733-D891-9264-DA3F0772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36248-5DB9-120B-B2F9-10298A5C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828C-3B46-36F2-B8BD-7D2E1EC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6FAF5-4127-605F-D6D8-2BA3B29B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6512A-E04E-1C2E-F816-BE3B1500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ED23C-69C1-3D90-35B1-1C5F9904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36C77-DA78-BBD1-4480-9884BBB6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9767F-00B0-F7FD-07FC-AB175E57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0B2E0-9F7B-DC21-6FBF-1BE9625B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93DE-766C-22CA-9B2F-D80FAB31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07C8-05A7-7ED7-EABA-DB4C12436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E94F9-6B1E-ACCF-35D0-0B276D72A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5C92B-86B0-2D30-12BE-8726E9A0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A1867-3299-5063-A4EB-50E643AD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D70C0-E0A1-91A0-C117-AA149E98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6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4C41-60B9-FBF2-54EF-5BBC1953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B3C62-19D1-B36D-F949-39BD3A5A0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BD96C-CDD9-DF85-2810-17B872C3D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C590C-5530-E414-BDAA-1C39CDD3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5357-507F-7D56-0A88-CB26D702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A2F73-AD15-AD1B-2C0D-6D1AB3BA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50F9C-85A4-25AD-BB50-1A8054FA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D9EA-650A-455C-C52C-8314A713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705E-044F-5F3A-B17F-BE3741502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5AED5-6446-2E4E-B541-EFF589732A2D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DFF2-47E4-EE2F-2F2F-245EA46DD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76BC-CD15-37B4-BE59-C2A2448FC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A56C3-0586-ED48-9C61-B216D3E24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2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FE15-AC2D-3A17-3EA9-BCFA64B69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3E8BE-3493-5878-32CE-E23DA6C93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</p:txBody>
      </p:sp>
    </p:spTree>
    <p:extLst>
      <p:ext uri="{BB962C8B-B14F-4D97-AF65-F5344CB8AC3E}">
        <p14:creationId xmlns:p14="http://schemas.microsoft.com/office/powerpoint/2010/main" val="168915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0828-5866-5E9C-1A7B-1B76C3F0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Multiple Server Queue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0AD3-889C-0AA5-3739-02447F65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estimate measures not directly possible in simple model</a:t>
            </a:r>
          </a:p>
          <a:p>
            <a:pPr lvl="1"/>
            <a:r>
              <a:rPr lang="en-US" dirty="0"/>
              <a:t>Average time in queue</a:t>
            </a:r>
          </a:p>
          <a:p>
            <a:pPr lvl="1"/>
            <a:r>
              <a:rPr lang="en-US" dirty="0"/>
              <a:t>Average time in system</a:t>
            </a:r>
          </a:p>
          <a:p>
            <a:r>
              <a:rPr lang="en-US" dirty="0"/>
              <a:t>While these are possible using Little’s formula, we want to estimate them directly</a:t>
            </a:r>
          </a:p>
        </p:txBody>
      </p:sp>
    </p:spTree>
    <p:extLst>
      <p:ext uri="{BB962C8B-B14F-4D97-AF65-F5344CB8AC3E}">
        <p14:creationId xmlns:p14="http://schemas.microsoft.com/office/powerpoint/2010/main" val="6184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0789-29CA-E982-076A-272047C52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 / Simkit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D305-FCBA-E149-648E-BA392B82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Entity objects to represent individual customers</a:t>
            </a:r>
          </a:p>
          <a:p>
            <a:r>
              <a:rPr lang="en-US" dirty="0"/>
              <a:t>Employing containers for queue</a:t>
            </a:r>
          </a:p>
          <a:p>
            <a:r>
              <a:rPr lang="en-US" dirty="0"/>
              <a:t>Using Tally </a:t>
            </a:r>
            <a:r>
              <a:rPr lang="en-US" dirty="0" err="1"/>
              <a:t>SimpleStats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8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4D0D-093D-8119-EF38-6DF78F47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C7A9-BBAC-F82B-BA85-40A6D33E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 = # servers (k &gt; 0)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q = Sorted container of Entity objects(empty)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dirty="0"/>
              <a:t>D = Delay in queue (NaN)</a:t>
            </a:r>
          </a:p>
          <a:p>
            <a:pPr lvl="1"/>
            <a:r>
              <a:rPr lang="en-US" dirty="0"/>
              <a:t>W = Time in system (NaN)</a:t>
            </a:r>
          </a:p>
        </p:txBody>
      </p:sp>
    </p:spTree>
    <p:extLst>
      <p:ext uri="{BB962C8B-B14F-4D97-AF65-F5344CB8AC3E}">
        <p14:creationId xmlns:p14="http://schemas.microsoft.com/office/powerpoint/2010/main" val="32247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9F1B-7B52-6D09-6AF7-9978DAA0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E9507-F009-05E2-F9A1-E0045D04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60" y="1814256"/>
            <a:ext cx="3843295" cy="27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3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6B27-72D0-179A-BB96-85A9CFBF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9DE8B-D7F8-C85E-77CD-5A60771B4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34" y="1904888"/>
            <a:ext cx="10387019" cy="34208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2C6D07-D5AC-3BD5-8C49-10D9079131C0}"/>
              </a:ext>
            </a:extLst>
          </p:cNvPr>
          <p:cNvSpPr txBox="1"/>
          <p:nvPr/>
        </p:nvSpPr>
        <p:spPr>
          <a:xfrm>
            <a:off x="7924800" y="2633396"/>
            <a:ext cx="3064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55415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703455-8CD3-394D-ADE2-60D907D7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50D4C-B666-6922-1A06-53B40C51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 state variable defined as </a:t>
            </a:r>
            <a:r>
              <a:rPr lang="en-US" dirty="0" err="1"/>
              <a:t>SortedSet</a:t>
            </a:r>
            <a:r>
              <a:rPr lang="en-US" dirty="0"/>
              <a:t> |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contining</a:t>
            </a:r>
            <a:r>
              <a:rPr lang="en-US" dirty="0"/>
              <a:t> Entities</a:t>
            </a:r>
          </a:p>
          <a:p>
            <a:r>
              <a:rPr lang="en-US" dirty="0"/>
              <a:t>Each Entity should have its time stamped before adding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timeStamp</a:t>
            </a:r>
            <a:r>
              <a:rPr lang="en-US" dirty="0"/>
              <a:t>()</a:t>
            </a:r>
          </a:p>
          <a:p>
            <a:r>
              <a:rPr lang="en-US" dirty="0"/>
              <a:t>Use </a:t>
            </a:r>
            <a:r>
              <a:rPr lang="en-US" dirty="0" err="1"/>
              <a:t>elapsedTime</a:t>
            </a:r>
            <a:r>
              <a:rPr lang="en-US" dirty="0"/>
              <a:t>() to get time since last time stamp</a:t>
            </a:r>
          </a:p>
        </p:txBody>
      </p:sp>
    </p:spTree>
    <p:extLst>
      <p:ext uri="{BB962C8B-B14F-4D97-AF65-F5344CB8AC3E}">
        <p14:creationId xmlns:p14="http://schemas.microsoft.com/office/powerpoint/2010/main" val="380045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162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Entity Server</vt:lpstr>
      <vt:lpstr>Another Multiple Server Queue Model</vt:lpstr>
      <vt:lpstr>Event Graph / Simkit Concepts</vt:lpstr>
      <vt:lpstr>Formulation</vt:lpstr>
      <vt:lpstr>Entity Class</vt:lpstr>
      <vt:lpstr>Event Graph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Arnold Buss</dc:creator>
  <cp:lastModifiedBy>Buss, Arnold (Arnie) (CIV)</cp:lastModifiedBy>
  <cp:revision>12</cp:revision>
  <dcterms:created xsi:type="dcterms:W3CDTF">2025-02-10T07:12:54Z</dcterms:created>
  <dcterms:modified xsi:type="dcterms:W3CDTF">2025-02-10T18:50:42Z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bbd4a6-dc2f-44d9-ad2c-c28d4679873f_Enabled">
    <vt:lpwstr>true</vt:lpwstr>
  </property>
  <property fmtid="{D5CDD505-2E9C-101B-9397-08002B2CF9AE}" pid="3" name="MSIP_Label_acbbd4a6-dc2f-44d9-ad2c-c28d4679873f_SetDate">
    <vt:lpwstr>2025-02-10T07:13:32Z</vt:lpwstr>
  </property>
  <property fmtid="{D5CDD505-2E9C-101B-9397-08002B2CF9AE}" pid="4" name="MSIP_Label_acbbd4a6-dc2f-44d9-ad2c-c28d4679873f_Method">
    <vt:lpwstr>Standard</vt:lpwstr>
  </property>
  <property fmtid="{D5CDD505-2E9C-101B-9397-08002B2CF9AE}" pid="5" name="MSIP_Label_acbbd4a6-dc2f-44d9-ad2c-c28d4679873f_Name">
    <vt:lpwstr>No Label</vt:lpwstr>
  </property>
  <property fmtid="{D5CDD505-2E9C-101B-9397-08002B2CF9AE}" pid="6" name="MSIP_Label_acbbd4a6-dc2f-44d9-ad2c-c28d4679873f_SiteId">
    <vt:lpwstr>6d936231-a517-40ea-9199-f7578963378e</vt:lpwstr>
  </property>
  <property fmtid="{D5CDD505-2E9C-101B-9397-08002B2CF9AE}" pid="7" name="MSIP_Label_acbbd4a6-dc2f-44d9-ad2c-c28d4679873f_ActionId">
    <vt:lpwstr>98cad042-340e-4f19-9840-65c9e1fdf9b1</vt:lpwstr>
  </property>
  <property fmtid="{D5CDD505-2E9C-101B-9397-08002B2CF9AE}" pid="8" name="MSIP_Label_acbbd4a6-dc2f-44d9-ad2c-c28d4679873f_ContentBits">
    <vt:lpwstr>0</vt:lpwstr>
  </property>
  <property fmtid="{D5CDD505-2E9C-101B-9397-08002B2CF9AE}" pid="9" name="MSIP_Label_acbbd4a6-dc2f-44d9-ad2c-c28d4679873f_Tag">
    <vt:lpwstr>50, 3, 0, 1</vt:lpwstr>
  </property>
</Properties>
</file>