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notesSlides/notesSlide1.xml" ContentType="application/vnd.openxmlformats-officedocument.presentationml.notesSlide+xml"/>
  <Override PartName="/ppt/ink/ink2.xml" ContentType="application/inkml+xml"/>
  <Override PartName="/ppt/ink/ink3.xml" ContentType="application/inkml+xml"/>
  <Override PartName="/ppt/notesSlides/notesSlide2.xml" ContentType="application/vnd.openxmlformats-officedocument.presentationml.notesSlide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8.xml" ContentType="application/inkml+xml"/>
  <Override PartName="/ppt/ink/ink9.xml" ContentType="application/inkml+xml"/>
  <Override PartName="/ppt/notesSlides/notesSlide5.xml" ContentType="application/vnd.openxmlformats-officedocument.presentationml.notesSlide+xml"/>
  <Override PartName="/ppt/ink/ink10.xml" ContentType="application/inkml+xml"/>
  <Override PartName="/ppt/notesSlides/notesSlide6.xml" ContentType="application/vnd.openxmlformats-officedocument.presentationml.notesSlide+xml"/>
  <Override PartName="/ppt/ink/ink1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76" r:id="rId4"/>
    <p:sldId id="274" r:id="rId5"/>
    <p:sldId id="275" r:id="rId6"/>
    <p:sldId id="258" r:id="rId7"/>
    <p:sldId id="277" r:id="rId8"/>
    <p:sldId id="260" r:id="rId9"/>
    <p:sldId id="261" r:id="rId10"/>
    <p:sldId id="262" r:id="rId11"/>
    <p:sldId id="263" r:id="rId12"/>
    <p:sldId id="264" r:id="rId13"/>
    <p:sldId id="265" r:id="rId14"/>
    <p:sldId id="267" r:id="rId15"/>
    <p:sldId id="268" r:id="rId16"/>
    <p:sldId id="269" r:id="rId17"/>
    <p:sldId id="270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94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4T14:34:05.98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1315 9848 24575,'17'-2'0,"16"0"0,21 1 0,12-1 0,3-1 0,-5 2 0,-13-1 0,-10 0 0,-7 1 0,7 0 0,4-1 0,10 0 0,6 0 0,1 0 0,-4 1 0,-10-1 0,-15 1 0,0 1 0,-6-1 0,-20 0 0</inkml:trace>
  <inkml:trace contextRef="#ctx0" brushRef="#br0" timeOffset="1016">2041 9638 24575,'34'17'0,"1"-2"0,8 3 0,-2-1 0,2 2 0,3 0 0,-2-1 0,7 2 0,-1-1 0,-9-4 0,-10-3 0,-5-2 0,14 5 0,-15-1 0,-35-5 0,-19 13 0,-6 2 0,-5 6 0,-3 1 0,-3 1 0,11-13 0,2-2 0,-10 8 0,-1-3 0,41-20 0,4-1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4T15:25:11.50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3556 11188 24575,'48'0'0,"0"-1"0,0 1 0,-1 0 0,-2 0 0,5 0 0,2 1 0,1-1 0,0 0 0,-4 1 0,-3-1 0,7 0 0,-4 0 0,-1 0 0,3 0 0,-4 1 0,5-1 0,0 0 0,-1 1 0,-4-1 0,-8 1 0,9-1 0,-8 0 0,-10 1 0,-1-1 0,4 1 0,-2-1 0,-4 0 0,7-2 0,-14 0 0,34 0 0,-8 2 0,0 0 0,-17 0 0,1 0 0,9-1 0,5 0 0,-5-1 0,-7-1 0,-2 0 0,3 0 0,0 0 0,3-1 0,-4 1 0,-10 2 0,6 0 0</inkml:trace>
  <inkml:trace contextRef="#ctx0" brushRef="#br0" timeOffset="1868">7734 12285 24575,'41'-6'0,"0"1"0,0-1 0,-1 2 0,3-1 0,1 1 0,8-1 0,5 0 0,2 1 0,-2 1 0,-7 1 0,0 2 0,1 0 0,-1 0 0,0 0 0,-2-1 0,-1 1 0,-3-2 0,0 1 0,4 0 0,7 0 0,-13-1 0,5 1 0,4 0 0,5 0 0,1-1 0,3 1 0,0-1 0,1 1 0,-1-1 0,-2 1 0,-3 0 0,-3-1 0,-5 1 0,-5 0-703,14-1 1,-10 1 0,-3-1-1,3 1 1,10-1 702,-12 1 0,6 0 0,5 0 0,4 0 0,2 0 0,2 0 0,0 0 0,0 0 0,-3 0 0,-1 0 0,-5 1 0,-5 0 0,-5 0-699,9 0 0,-7 1 0,-3 0 1,-2 0-1,4 1 699,8 1 0,3 0 0,-1 0 0,-1 0 0,-3-1 0,-4 0 0,-3-2 0,-1 1 0,4-1 0,4 2 0,5-1 0,0 0 0,-2 1 0,-4-2 0,1 1 0,-3-1 0,5 0 247,-5 0 1,8 0 0,3-1 0,0 0 0,-5 0 0,-9 1-248,15-2 0,-7-1 0,-8 0 0,0 0 0,-8 1 0,2-1 0,-38 2 0</inkml:trace>
  <inkml:trace contextRef="#ctx0" brushRef="#br0" timeOffset="14551">4350 13632 24575,'39'-6'0,"1"0"0,-1 0 0,11 2 0,2 0 0,2 0 0,-10-1 0,1 1 0,0-1 0,-1 1 0,11 1 0,-2 0 0,0 1 0,-3 0 0,-1 0 0,-5 0 0,-7 1 0,0 1 0,17-3 0,-1 1 0,-23 2 0,-1 1 0,16 0 0,1-1 0,-9 0 0,1 1 0,19 0 0,-3 0 0,-7 0 0,10 0 0,-11-1 0,8 0 0,-11 2 0,-9-2 0,-16 1 0,-16 0 0,-1-1 0,-1 1 0</inkml:trace>
  <inkml:trace contextRef="#ctx0" brushRef="#br0" timeOffset="15551">10182 13521 24575,'36'1'0,"-1"-1"0,-2 1 0,2 0 0,7 1 0,5 0 0,-1-1-1364,-3 1 0,0 0 0,0-1 1364,6 1 0,0 0 0,3 0 0,-4-1 0,2 0 0,0 0 0,-3 0-119,3 0 1,-2-1 0,-1 0 118,0 1 0,0 0 0,-7-1 1011,15-2-1011,-41 2 0,-8-1 0,-6 1 0</inkml:trace>
  <inkml:trace contextRef="#ctx0" brushRef="#br0" timeOffset="36468">2382 5431 24575,'-26'42'0,"-1"-1"0,0 0 0,1 0 0,-1 0 0,2-1 0,2-3 0,-2 5 0,1-1 0,-4 7 0,-1 2 0,0 2 0,3-3 0,3-3-1557,4-1 1,2-2 0,2-2 0,-1 3 1556,-5 6 0,0 2 0,-1 1 0,2-1 0,3-3 0,1-1 0,0 0 0,1 1 94,2-5 1,0 0-1,0 1 1,0 0 0,1-2-95,-3 7 0,1-2 0,-1 1 0,1 0 0,-1 4 0,0 0 0,0 0 0,1 1 0,2-8 0,0 1 0,0 0 0,0 0 0,1-3 0,0 2 0,0-2 0,0 0 0,0 2 0,-1 6 0,-1 2 0,1 2 0,-1 1 0,3-5 0,-1 1 0,1 2 0,1 1 0,-1 1 0,1-4 0,1 1 0,0 2 0,0-1 0,0 0 0,1-2 0,0 3 0,0-1 0,0-1 0,0 0 0,1 2 0,0-6 0,-1 3 0,1-1 0,0 0 0,1-3 0,2-3 0,0 0 0,2-5 0,1 0 0,0 3 0,-2 1 0,1 3 0,0 1 0,-1-1 0,1-3 0,0 1 0,1-2 0,-1 0 0,0 1 0,0 7 0,0 1 0,0 0 0,-1-5 0,1-3 0,0-4 0,0 3 0,0 7 0,1 3 0,-1 2 0,0-4 0,0 1 0,0-2 0,-1 2 316,2-5 0,-1 2 1,1 1-1,0 3-316,1-9 0,-1 3 0,1 1 0,0 1 0,1-2 0,0-2 0,1 8 0,0-3 0,1 1 0,0 2-135,-2-5 1,1 2 0,-1 2 0,0-1 0,1-1 0,1-4 134,3 6 0,1-1 0,0-5 0,-1-5 1508,0 0 1,0 0-1509,0-4 0,0 5 0,1 2 0,1 0 0,0 0 0,1 1 0,1-1 0,-1 0 0,2 11 0,-1-1 0,3 1 181,0-3 1,3 3-1,0-1 1,1-7-182,1-7 0,0-4 0,2 2 0,-1 2 0,2 3 0,0 0 0,0-5 0,8 10 0,0-2 0,-8-11 0,0 1 0,-1-2 0,2 1 0,-1-2 0,8 12 0,1 0 0,-7-9 0,2 0 334,1-4 0,3 2 1,-1-3-335,6 2 0,0-2 0,-3-3 0,0 1 0,9 13 0,-6-3 0,-15-14 546,8 14-546,-20-29 0,-6-7 0,-1-3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4T15:29:13.90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15879 6392 24575,'51'-1'0,"-1"-1"0,0 1 0,1 0 0,-1-1 0,3 1 0,2 0 0,-8 0 0,10-1 0,6 0 0,-1 0 0,-7 1 0,-12 0 0,-3-1 0,-6 1 0,10-1 0,-1-1 0,-6 1 0,-1-2 0,-6 0 0,1 0 0,3 1 0,-2 0 0,3-2 0,-34 5 0,-25 4 0,-16 1 0,-14-2 0,20-1 0,-6 2 0,0-1 0,2-3 0,-1 0 0,2 0 0,-10-1 0,2 1 0,1 0 0,4 0 0,3-1 0,24 1 0,9 0 0,1-2 0,2 2 0,3-2 0</inkml:trace>
  <inkml:trace contextRef="#ctx0" brushRef="#br0" timeOffset="3717">15732 6400 24575,'42'-5'0,"1"0"0,0 0 0,0 0 0,4-1 0,-1 1 0,-1 1 0,-5 1 0,1 1 0,1 0 0,11 1 0,3 0 0,-4 0 0,-2 0 0,-1 0-472,-2 0 1,3 1-1,-6-1 472,-11 1 0,-2 0 230,5 0 1,3 0-231,4 0 0,4 1 0,-4 0 0,-4-1 0,0 1 117,21 0 0,-6 0-117,-16-2 0,-6 1 0,7-2 720,-6 2-720,0-1 0,-6 1 0,-11-2 0,-16 1 0,-14 5 0,-2-1 0,-20 3 0,-14-1 0,9-4 0,-6 0 0,-1-1 0,0 0 0,7 2 0,1 0 0,-2 0 0,-6-1 0,2 1 0,-7-1 0,-4 0 0,-2 0 0,0 0 0,3-1 0,4 1 0,8 0 0,-11-1 0,9 1 0,-5 0 0,-3 0 0,-7 1 0,-1 0 0,7 0 0,13-1 0,-8-3 0,31 2 0,-3-1 0,16 1 0,-1 0 0,-1 0 0,3 0 0,4-1 0,24-3 0,27-1 0,-13-1 0,9 2 0,-42 3 0,-2 1 0</inkml:trace>
  <inkml:trace contextRef="#ctx0" brushRef="#br0" timeOffset="71672">13478 7733 24575,'34'-1'0,"6"-2"0,9 0 0,-1 0 0,3 1 0,2 0 0,-10 0 0,5 0 0,0-1 0,-1 2 0,5 0 0,-1 0 0,-4 1 0,-1 0 0,-1-1 0,-5 1 0,2 0 0,-5-1 0,16 1 0,-12 0 0,11 0 0,-32 0 0,-1 0 0,-18 1 0,-2-1 0,-20-3 0,1 3 0,-25 0 0,8 2 0,-6-1 0,-15-1 0,-1 1 0,11-1 0,12 0 0,1 0 0,-12 0 0,-10 1 0,4-1 0,20 0 0,24 0 0,4 1 0,4-1 0</inkml:trace>
  <inkml:trace contextRef="#ctx0" brushRef="#br0" timeOffset="119800">6329 10050 24575,'25'5'0,"3"0"0,14 5 0,-14-5 0,0 1 0,1 0 0,17-3 0,9 1 0,1-2 0,-8 1 0,-12-1 0,19-1 0,-20 0 0,-1 0 0,16-1 0,4 3 0,-40-2 0,1 2 0,-2-1 0,-3 0 0,15 1 0,5-2 0,5 1 0,10-4 0,12 0 0,-14-1 0,-11 1 0,-1 1 0,0 1 0,9 0 0,-9 0 0,1 0 0,9 0 0,-5 0 0,7 1 0,-11 0 0,0 1 0,6-1 0,19 1 0,-28-1 0,-2 0 0,3-1 0,1 1 0,1-1 0,3 0 0,2-1 0,5 2 0,-3-2 0,13-4 0,-3 3 0,-15-2 0,-6 2 0,-4 1 0,4 1 0,-7 0 0,-9 0 0,-3 0 0,-9 0 0,-25 4 0,-16 2 0,-13-1-281,3 2 1,-3-1 280,19-3 0,1-1 0,-3 0 0,-1 0 0,-14-1 0,1 0 0,14-1 0,0 1 0,-11 0 0,-2-1 0,6 0 0,1-1 0,8-1 0,1 1 0,-11-1 0,-3 0 0,-10-2 0,2-1 0,27 3 0,-2 0 0,-14-1 0,-7 0 0,6 1 0,7 1 0,3 1 0,-4-2 0,1 1 0,5 1 0,2 0 0,-11 1 561,1-1-561,0 0 0,-2 1 0,14-1 0,1 0 0,-8 0 0,2 0 0,-9 0 0,-4 2 0,2 1 0,7-1 0,-10 1 0,4-1 0,26-3 0,-12 0 0,13 0 0,-2 0 0,14 0 0,4 1 0,0 0 0</inkml:trace>
  <inkml:trace contextRef="#ctx0" brushRef="#br0" timeOffset="135568">6321 10093 24575,'-13'2'0,"-7"1"0,11-2 0,-6 0 0,-4-11 0,-10-8 0,1-1 0,-2-3 0,13 0 0,1-5 0,2 1 0,-1-1 0,-5-5 0,0-2 0,0-1 0,3 2 0,-3-9 0,13-4 0,4-2 0,2-1 0,13-3 0,5-2 0,-1 21 0,2 3 0,-2-2 0,1 1 0,2 0 0,1 1 0,6-2 0,1 1 0,7-3 0,0 0 0,-3 1 0,0 1 0,7-2 0,-1 5 0,0 3 0,9-6 0,2 6 0,2 11 0,1 1 0,-21 4 0,1 0 0,9 1 0,5 1 0,0 1 0,-3 3 0,-1 2 0,-2 1 0,7-1 0,1 1 0,9-1 0,-1 1 0,-16 2 0,-1 2 0,8 1 0,2 1 0,-3-2 0,1 2 0,-7-1 0,2 2 0,-1 0 0,13 3 0,-2 0 0,-4 0 0,-2 1 0,1-2 0,-2 1 0,-6 1 0,-4 0 0,8 6 0,12 4 0,-27-5 0,0 2 0,-2-1 0,0 0 0,22 16 0,-5-2 0,-25-17 0,14 21 0,-18-19 0,12 25 0,-13-16 0,0 1 0,5-1 0,-4-1 0,-3 8 0,0-5 0,-4 3 0,9 17 0,-8 2 0,6 6 0,-10-14 0,-4-22 0,-1 0 0,0 0 0,-5 12 0,-1 25 0,1-20 0,0 15 0,0-24 0,0-5 0,-4 11 0,3-9 0,-4 14 0,3-14 0,-3 11 0,4-15 0,-6 14 0,-6 11 0,4-10 0,-4 8 0,2-22 0,6-4 0,-3-2 0,13-12 0,0-1 0,1-1 0</inkml:trace>
  <inkml:trace contextRef="#ctx0" brushRef="#br0" timeOffset="194333">12839 9947 24575,'54'5'0,"-1"-1"0,1 1 0,-1 0 0,1-1 0,-1 1 0,1 0 0,-1-1 0,1 1 0,-1 0 0,1-1 0,5 1 0,-3 0 0,-2 0 0,-1 0 0,-1-1 0,1 0 0,0 0 0,2-1 0,1 1 0,0-1 0,0 1 0,-2-2 0,-3 0 0,-2 0 0,8-2 0,-3 0 0,-3-1 0,0 0-309,-4 0 0,-1 1 0,1-1 0,0 1 309,7-1 0,1 0 0,2 0 0,-1 0 0,-7 1 0,2 0 0,-1 0 0,-1 0 0,-3 0 0,8 0 0,-3 0 0,6-1 0,-9 1 0,6 0 0,4 1 0,0-1 0,-3-1 0,-4 1 0,3-1 0,-4 1 0,-2-1 0,0 0 0,-4 0 0,0 1 0,-1-1 0,-1 1 62,15-1 0,-1 1 0,-15-1-62,-17 0 257,-3 1-257,-19 0 0,-3 0 0,1 1 0</inkml:trace>
  <inkml:trace contextRef="#ctx0" brushRef="#br0" timeOffset="197971">23466 10195 24575,'38'4'0,"18"-2"0,-11-1 0,9 1 0,-5-2 0,-9 0 0,0-3 0,6-1 0,5-3 0,-11-4 0,2-17 0,-18 10 0,0 1 0,7-12 0,-4 1 0,-5 3 0,0-2 0,11-11 0,-8 7 0,-3-2 0,-10 4 0,-4 0 0,4-24 0,-6 25 0,-2-1 0,-10-27 0,1 22 0,-2 1 0,1 2 0,-2-1 0,-4-10 0,-6-3 0,-5 6 0,-5-2 0,2 4 0,4 5 0,0-1 0,-4-2 0,-2-2 0,-1 7 0,-2 10 0,1 6 0,-3 0 0,-1 2 0,0-3 0,0 3 0,-20-1 0,17 14 0,-6 2 0,6 1 0,-18 1 0,14-2 0,-6 2 0,8 0 0,-1 3 0,-10 10 0,8 3 0,-1 4 0,10-5 0,2 1 0,-8 6 0,3 1 0,14-7 0,4 0 0,-14 19 0,6-4 0,3-1 0,4-2 0,5 6 0,-1 2 0,-4 8 0,6-8 0,2-3 0,6-15 0,1 25 0,1-18 0,0 24 0,4-17 0,1-3 0,2-4 0,1-11 0,9 19 0,-5-14 0,7 15 0,10 2 0,0-12 0,6-1 0,3-2 0,13 0 0,-14-11 0,1-2 0,-3-3 0,1-1 0,1 0 0,0 0 0,5-1 0,-2 1 0,15 3 0,-15-7 0,-2-4 0,-17-1 0,21-5 0,-27 2 0,5-1 0,-13 3 0,-1 1 0,-3-1 0</inkml:trace>
  <inkml:trace contextRef="#ctx0" brushRef="#br0" timeOffset="206509">10301 14052 24575,'56'3'0,"0"0"0,0 0 0,-23-2 0,4 0 0,6 0 0,3 0 0,4 0 0,3 0 0,2 0 0,3 0 0,2 0 0,2 0 0,1 0 0,0 0 0,1-1 0,-1 1 0,0 0 0,-1 0 0,-1 0 0,-3-1 0,-1 1 0,-3 0 0,-3-1-703,7 1 1,-3 0 0,-3 0 0,-1-1 0,-1 1 0,-1 0-1,0 0 1,0-1 0,2 1 0,1-1 0,3 1 0,2-1 0,4 0-1,4 1 661,-22-1 1,3 0-1,1 0 1,2 0 0,1 0-1,1 0 1,2 0 0,1 0-1,1 0 1,1 0-1,1 0 1,1 0 0,1-1-1,0 1 1,1 0 0,1 0-1,0 0 1,0-1-1,0 1 1,1 0 0,0-1-1,0 1 1,-1 0 0,1-1-1,-1 1 1,0-1-1,-1 1 1,0-1 0,-1 1-1,0-1 1,-1 1 0,-1-1-1,-1 1 1,-1-1-1,-1 0 1,-2 1-42,9-1 0,-1 0 0,0 0 0,-1 0 0,0 0 0,-1 0 1,0 0-1,0 0 0,-1 0 0,0 0 0,-1 0 0,0 0 0,0 0 1,0-1-1,-1 1 0,0 0 0,0 0 0,0-1 0,-1 1 0,0 0 1,0-1-1,0 1 0,0 0 0,0-1 0,0 1 0,-1 0 83,4-1 0,-1 1 0,-1-1 0,-1 0 0,0 1 0,-1-1 0,0 1 0,-1-1 0,1 0 0,-1 1 0,0-1 0,1 0 0,0 1 0,0-1 0,1 0 0,1 1 0,0-1 0,2 0 0,0 0 0,2 1 0,1-1 0,1 0-24,-12 1 0,2 0 0,2-1 1,1 1-1,1 0 0,2-1 0,1 1 1,0-1-1,2 1 0,1-1 0,0 1 1,1-1-1,0 1 0,0-1 0,1 1 1,0-1-1,0 1 0,-1-1 0,1 1 1,-1-1-1,-1 1 0,0-1 0,-1 1 1,-1 0-1,-1-1 0,0 1 1,-2 0-1,-2-1 0,-1 1 0,-1 0 1,-2 0-1,-2-1 0,-2 1 0,-2 0 1,-2 0-1,-2 0 0,-3 1 24,29-2 0,-8 1 0,-7-1 0,-4 1 0,-2 0 0,1 0 0,2 0 0,5 0 0,7-1-36,-13 1 1,3 0-1,5 0 1,3 0-1,3-1 1,2 1 0,2 0-1,1-1 1,0 1-1,1-1 1,0 1-1,-2 0 1,0-1 0,-3 1-1,-2 0 1,-4 0-1,-3 0 1,-4 1-1,-4-1 1,-6 1 0,-6 0 35,33 0 0,-17 1 0,-5 0 1309,-1 0 1,-3 0-1310,8 0 0,-7-1 3963,-17-1-3963,-23 1 0,1 0 0,-4 0 0</inkml:trace>
  <inkml:trace contextRef="#ctx0" brushRef="#br0" timeOffset="207502">10696 13629 24575,'-5'42'0,"0"1"0,1 0 0,0 11 0,0 6 0,0 1 0,0-4 0,1-8 0,-1 0 0,0-6 0,1 5-367,-1-1 1,0 11-1,-1 2 1,1-3 0,2-13-1,3-17 367,3-18 706,-3-6-706,8 2 0,-6-4 0,5 3 0</inkml:trace>
  <inkml:trace contextRef="#ctx0" brushRef="#br0" timeOffset="208549">10515 14887 24575,'-12'51'0,"0"1"0,15-13 0,6 0 0,8 11 0,7-5 0,3-22 0,3-8 0,5-4 0,3-6 0,8-7 0,1-7 0,-10-3 0,-1-2 0,8 2 0,-4-6 0,-12-13 0,-9-3 0,-8-1 0,-2-13 0,-23 23 0,1 12 0,-20-2 0,-12 8 0,3 3 0,11 2 0,0 0 0,-15-1 0,9 2 0,-6-2 0,11 1 0,0 0 0,8 0 0,13 2 0</inkml:trace>
  <inkml:trace contextRef="#ctx0" brushRef="#br0" timeOffset="212136">10625 14031 24575,'-2'10'0,"0"0"0,15 6 0,-6-10 0,25 1 0,-15-13 0,5-2 0,-9-8 0,-7-10 0,-1 3 0,-2-7 0,-12 7 0,-7 10 0,1 1 0,-5 15 0,-1 16 0,8-6 0,-13 15 0,18-3 0,2 1 0,6-3 0,19-9 0,1-11 0,5-1 0,2-10 0,1-15 0,-10 8 0,3-7 0,-20 17 0,-1 0 0,-3 2 0,0 1 0,-7 2 0,3 0 0,-3 1 0,-7 8 0,3 5 0,-2-1 0,6 4 0,9-3 0,2-5 0,14 3 0,-7-11 0,10 0 0,-3-8 0,-5-7 0,3 1 0,-6-8 0,-8 7 0,2 2 0,-4 5 0,-3 6 0,-15 9 0,7-3 0,-13 8 0,10 11 0,7-9 0,-3 11 0,11-14 0,5-3 0,0-3 0,2-2 0,-1-4 0,5-4 0,2-5 0,0-2 0,0-4 0,-7 4 0,-2 4 0,0 2 0</inkml:trace>
  <inkml:trace contextRef="#ctx0" brushRef="#br0" timeOffset="215905">10746 12300 24575,'-18'44'0,"10"-15"0,-1 2 0,-4 5 0,0 2 0,5-3 0,0 1 0,-1 19 0,0 2 0,5-19 0,1 0 0,0 1 0,-1 1 0,-1 1 0,0-1 0,1 9 0,0 0 0,-1 1 0,0 1 0,4 2 0,0 0 0,-2 0 0,1-2 0,4-8 0,0-2 0,-1-8 0,0-3 0,1 2 0,-2-2 0,0 0 0,0-5 0,0-6 0,-1 2 0,0-1 0,0-2 0,1 0 0,-1-7 0,2-7 0,0 4 0,0-2 0,1 7 0,-1-5 0,1 7 0,-2-2 0,2 11 0,-1-8 0,2 1 0,-1-17 0,7-26 0,1-14 0,-2 7 0,0-2 0,3-4 0,-1 1 0,0-9 0</inkml:trace>
  <inkml:trace contextRef="#ctx0" brushRef="#br0" timeOffset="217106">10603 12453 24575,'-28'46'0,"13"-21"0,-11 16 0,20-30 0,6-9 0,23-34 0,11-17 0,-9 14 0,7-12 0,-1 1 0,-12 20 0,-10 11 0,3-1 0,-5 7 0,3-1 0,-2 2 0,1 0 0,-5 6 0,-3 11 0,-1-1 0,3 13 0,-2-11 0,2 2 0,0-7 0,3-2 0,-3 0 0,1-2 0</inkml:trace>
  <inkml:trace contextRef="#ctx0" brushRef="#br0" timeOffset="218522">9795 12303 24575,'-22'44'0,"1"0"0,1-3 0,-1 6 0,4-7 0,13-30 0,14-37 0,6-15 0,-2 4 0,3-10 0,1 1 0,-5 14 0,-6 14 0,0 8 0,-7 29 0,4 28 0,2-5 0,2-9 0,4-2 0,12-1 0,-5-5 0,2-20 0,4-19 0,1-8 0,-4 0 0,0-2 0,10-6 0,-1-1 0,-10 7 0,-3-1 0,3-23 0,-10 28 0,-2-10 0,-7 28 0,-2 2 0,1 1 0</inkml:trace>
  <inkml:trace contextRef="#ctx0" brushRef="#br0" timeOffset="221882">13923 13958 24575,'0'57'0,"0"0"0,-1 0 0,1-17 0,0-2 0,0 5 0,0 4 0,0-17 0,0-23 0,0-4 0,0-3 0,1 0 0</inkml:trace>
  <inkml:trace contextRef="#ctx0" brushRef="#br0" timeOffset="224194">10875 14357 24575,'2'16'0,"17"18"0,-6-9 0,17 14 0,-6-19 0,-4-4 0,18 5 0,-6-7 0,4 1 0,9-2 0,-19-8 0,22 2 0,-17-5 0,14-2 0,10-1 0,-13-1 0,2 0 0,-1 0 0,-2 1 0,-1 0 0,1 0 0,2-1 0,0-1 0,-4 1 0,-5 2 0,-2 0 0,0 1 0,0 1 0,4 4 0,0 2 0,17 5 0,-15 7 0,-16-3 0,-11 18 0,-2-15 0,-7 8 0,-2-24 0,14-16 0,12-6 0,12-9 0,8 5 0,5 1 0,-12 9 0,0 0 0,11-3 0,1 3 0,3 8 0,-2 9 0,-13 12 0,-2 3 0,4-7 0,0 1 0,-6 13 0,-2 1 0,-4-12 0,1-3 0,16 5 0,2-3 0,-3-5 0,-2-3 0,-1 0 0,-4-4 0,-9-7 0,0-5 0,7-8 0,4-5 0,-4 2 0,-6 3 0,-1 0 0,15-9 0,5-3 0,-11 6 0,-11 4 0,7-3 0,-26 15 0,-7 6 0,2-2 0</inkml:trace>
  <inkml:trace contextRef="#ctx0" brushRef="#br0" timeOffset="225198">12187 14951 24575,'-21'49'0,"0"1"0,0-1 0,0 0 0,-1 3 0,1-1 0,3-8 0,-1 5 0,1-2 0,3-8 0,5-6 0,1-6 0,-4 17 0,5-2 0,9-23 0,23 5 0,11-6 0,18-3 0,5-3 0,-27-6 0,-2 0 0,20 2 0,-7-1 0,-21-7 0,-12-1 0,-3-1 0,-4-4 0,-1-1 0,-1 2 0,1 2 0</inkml:trace>
  <inkml:trace contextRef="#ctx0" brushRef="#br0" timeOffset="225870">11902 15399 24575,'44'-9'0,"5"-1"0,6-1 0,-13 1 0,1-1 0,-22 4 0,13 0 0,3-1 0,-7 2 0,5-1 0,-5 2 0,-22 4 0,-8 1 0</inkml:trace>
  <inkml:trace contextRef="#ctx0" brushRef="#br0" timeOffset="227033">12498 15586 24575,'-3'42'0,"0"0"0,0-1 0,0 1 0,0-1 0,0-7 0,0-3 0,2-10 0,13-58 0,5-24 0,-2 15 0,0-2 0,-3 7 0,1-3 0,0 5 0,2-3 0,-1 9 0,-1 12 0,2 3 0,-3 21 0,6 28 0,0 12 0,-4-3 0,1 1 0,4 7 0,0-2 0,4 5 0,-19-43 0,-2-5 0,-3-2 0,0 0 0</inkml:trace>
  <inkml:trace contextRef="#ctx0" brushRef="#br0" timeOffset="227866">12466 15741 24575,'43'-23'0,"0"6"0,-13 9 0,27 3 0,-25 2 0,8 2 0,-36 1 0</inkml:trace>
  <inkml:trace contextRef="#ctx0" brushRef="#br0" timeOffset="259450">4552 11174 24575,'54'0'0,"-1"0"0,1 1 0,0-1 0,3 0 0,-1-1 0,-1 2 0,0 0 0,-1 1 0,4 0 0,-10-1 0,3-1 0,2 1 0,-3-1 0,-3 0 0,4 1 0,-4-1 0,4 1 0,5-1 0,7 1 0,-4-1 0,-10 0 0,-13-1 0,-2 0 0,5 1 0,4-1 0,-2 1 0,2-2 0,-1 1 0,10 0 0,-2 1 0,-18-2 0,0 1 0,5 0 0,1 1 0,17-2 0,-23 1 0,-2 0 0,1-1 0,-10 0 0,10-2 0,-22 3 0,-53 1 0,-4 1 0,0-1 0,-12 0 0,4 0 0,17-1 0,2-1 0,-6 0 0,-4 0 0,-8 0 0,-2 0 0,2-1 0,8 1 0,6 0 0,6 0 0,-4 1 0,-4-1 0,-3 0 0,0 1 0,2 0 0,-1 2 0,2 0 0,1 1 0,-15-1 0,0-1 0,12 1 0,-2 0 0,3-2 0,-9-2 0,8-1 0,13 0 0,-4-2 0,32 5 0,3 2 0,0-1 0,0 0 0</inkml:trace>
  <inkml:trace contextRef="#ctx0" brushRef="#br0" timeOffset="266387">4267 11117 24575,'41'-1'0,"0"0"0,0 2 0,3 1 0,-2-1 0,4 1 0,-1 1 0,-6-1 0,1 1 0,-2-1 0,3 0 0,-1 0 0,10-1 0,-3 1 0,-16-1 0,-2 0 0,7 0 0,-12-1 0,-23 0 0</inkml:trace>
  <inkml:trace contextRef="#ctx0" brushRef="#br0" timeOffset="270733">7655 10270 24575,'-14'-3'0,"-24"1"0,14 0 0,-7 2 0,-5 0 0,5 3 0,0 0 0,0-2 0,-2 1 0,-10 3 0,-1 1 0,6 1 0,-1 1 0,-14 7 0,1 2 0,12-3 0,2 0 0,-6 6 0,3 2 0,-5 11 0,19-9 0,0 1 0,-12 16 0,19-12 0,1 2 0,-2 3 0,2 0 0,-7 15 0,11-22 0,0 4 0,5 5 0,1 5 0,3-6 0,-2 8 0,1-5 0,-1 8 0,5-7 0,18 6 0,4-7 0,1-13 0,2-3 0,12-2 0,1-6 0,6-1 0,-5-4 0,4-1 0,-2 0 0,4 2 0,2 0 0,4-1 0,4-1 0,0 1 0,-8 0 0,-1 1 0,-1-1 0,13 1 0,-1 0 0,-12-1 0,1 1 0,1 0 0,9-1 0,2 1 0,-7-2 0,-7-1 0,-1-1 0,9 1 0,6 2 0,-6-3 0,-5-2 0,-2-2 0,7 0 0,1 0 0,-4 0 0,-1 0 0,0-1 0,-2-1 0,-10 1 0,3 0 0,5-1 0,8 0 0,1 0 0,-5 0 0,8 0 0,1-1 0,-11 0 0,6 0 0,3-1 0,-4 0 0,-8 0 0,3-2 0,-5-1 0,9 0 0,2 0 0,6 1 0,-2 0 0,-24 1 0,1 0 0,15 1 0,-1 0 0,5-4 0,-11 3 0,2 1 0,2-3 0,0 1 0,4 0 0,-1 1 0,-6-2 0,0 0 0,13-2 0,-2 0 0,1-3 0,4-1 0,-4-1 0,-24 1 0,13-4 0,-12 5 0,5-1 0,2-2 0,17-5 0,-2-2 0,1-1 0,-24 9 0,-1 1 0,7-4 0,1-1 0,-1-1 0,-1 0 0,16-10 0,-21 11 0,0-1 0,15-13 0,0-1 0,-4 4 0,2-1 0,-20 16 0,6-8 0,-9 3 0,2-4 0,-9-8 0,-6-3 0,1 2 0,-2-9 0,0-15 0,-2 19 0,1-19 0,-3 26 0,1 2 0,-2-19 0,2 16 0,-3-12 0,-3 12 0,0 6 0,-3-1 0,-16-5 0,-22-3 0,3 0 0,18 19 0,-2 2 0,-3 4 0,-3 3 0,-13-5 0,-3 1 0,4 2 0,-3-1 0,-3-1 0,-4 0 0,3 0 0,0 3 0,2 0 0,12 0 0,-2 1 0,-4 0 0,2 2 0,-7 1 0,-1 1 0,2 0 0,5 0 0,4 0 0,4 0 0,-5 1 0,-2-1 0,-5 1 0,-3-1 0,0 1 0,1 0 0,2 1 0,-1-1 0,0 1 0,1 0 0,3-1 0,-1 0 0,3 0 0,0 0 0,-1 0 0,-10 1 0,-3 0 0,1 0 0,4-1 0,2 0 0,3-1 0,2 1 0,6 0 0,0 0 0,1 0 0,-13 1 0,0-1 0,-2 1 0,2 1 0,20-1 0,0 1 0,-14 2 0,0 1 0,13-3 0,1 1 0,-6 2 0,3-1 0,-5 2 0,22-4 0,-15 2 0,17-4 0,7-1 0,-3 1 0,10-1 0</inkml:trace>
  <inkml:trace contextRef="#ctx0" brushRef="#br0" timeOffset="291816">14002 14041 24575,'-1'-7'0,"1"-3"0,0 3 0,0 0 0,0 6 0</inkml:trace>
  <inkml:trace contextRef="#ctx0" brushRef="#br0" timeOffset="293348">14002 13972 24575,'1'-46'0,"1"0"0,0 1 0,0 11 0,-1 21 0,0 4 0,0 6 0,-2 2 0,1-2 0,-1 0 0,0-3 0,-1-8 0,1 2 0,-1-12 0,1 9 0,-1-3 0,1 0 0,0 4 0,0 2 0,1 4 0,0 7 0,1-4 0,-2 1 0,3 0 0,-2 0 0</inkml:trace>
  <inkml:trace contextRef="#ctx0" brushRef="#br0" timeOffset="293521">14001 13610 24575,'1'-9'0,"1"2"0</inkml:trace>
  <inkml:trace contextRef="#ctx0" brushRef="#br0" timeOffset="294449">13980 13345 24575,'0'0'0</inkml:trace>
  <inkml:trace contextRef="#ctx0" brushRef="#br0" timeOffset="294853">13984 13556 24575,'-2'6'0,"0"-3"0,1-2 0,0-1 0</inkml:trace>
  <inkml:trace contextRef="#ctx0" brushRef="#br0" timeOffset="296553">13996 13294 24575,'51'-9'0,"-17"3"0,1 3 0,-3 3 0,-13-1 0,9 1 0,-18 0 0,10 1 0,-7 0 0,19 0 0,2 0 0,-7 0 0,14 0 0,-28-1 0,2 0 0,-10-1 0,-4 1 0,0-1 0</inkml:trace>
  <inkml:trace contextRef="#ctx0" brushRef="#br0" timeOffset="298049">10592 13339 24575,'7'1'0,"-2"0"0,3-1 0,19-2 0,-1 1 0,2-1 0,-5 0 0,-22 1 0,-25 3 0,16-2 0,-21 2 0</inkml:trace>
  <inkml:trace contextRef="#ctx0" brushRef="#br0" timeOffset="298733">10082 13392 24575,'-1'41'0,"-1"-1"0,0 3 0,4-2 0,-2-41 0,2-2 0</inkml:trace>
  <inkml:trace contextRef="#ctx0" brushRef="#br0" timeOffset="307996">28869 10136 24575,'-15'24'0,"-1"4"0,5-1 0,0 2 0,1-1 0,1 3 0,-2 21 0,2 10 0,0-7 0,3-15 0,0-1 0,-1 7 0,1 5 0,3-2 0,2 7 0,6-1 0,4-18 0,3 0 0,0 0 0,-3 5 0,-1 0 0,5-2 0,5-4 0,4-2 0,5-5 0,17-2 0,4-6 0,-11-2 0,4-1 0,4-1 0,7-1 0,2-5 0,-11-8 0,3-3 0,-1-2 0,-2 1 0,2 2 0,-3 1 0,1-3 0,10-4 0,0-2 0,-11-2 0,-7-6 0,-2-8 0,5-18 0,-6 4 0,-9 0 0,-3-10 0,-12 4 0,-3-7 0,-2-1 0,-1 4 0,2 7 0,0 4 0,-3-5 0,-1-9 0,0-7 0,-6 0 0,-9 7 0,-14 11 0,-9 4 0,-3 4 0,5 1 0,-3-10 0,-1 1 0,2 10 0,-6-3 0,0 2 0,6 6 0,1 4 0,4 4 0,4 1 0,2 0 0,-20-8 0,29 14 0,14 8 0</inkml:trace>
  <inkml:trace contextRef="#ctx0" brushRef="#br0" timeOffset="312386">14887 13846 24575,'-1'36'0,"-2"1"0,-2 9 0,0-2 0,3 6 0,-1 0 0,-1-5 0,-2 2 0,2-8 0,3 5 0,1-36 0,0-4 0,0-3 0,0-1 0</inkml:trace>
  <inkml:trace contextRef="#ctx0" brushRef="#br0" timeOffset="314349">14064 14491 24575,'3'32'0,"0"-8"0,18 9 0,4-12 0,9 7 0,20-10 0,-22-11 0,13-1 0,-18-5 0,18-1 0,-11-1 0,10-2 0,-18-6 0,10-12 0,-7 3 0,1 1 0,0 1 0,-2-1 0,7-2 0,-21 11 0,-5 1 0,-2 3 0,3-3 0,-9 6 0,2 0 0,-4 1 0</inkml:trace>
  <inkml:trace contextRef="#ctx0" brushRef="#br0" timeOffset="316669">14162 13374 24575,'38'-5'0,"-19"3"0,9-1 0,4 1 0,0 1 0,-2 0 0,16 0 0,-3 1 0,-3 1 0,-16 0 0,25 3 0,-31-3 0,3 0 0,-8 0 0,3-1 0,-7 0 0,6 1 0,-4-1 0,-2 1 0,2-1 0,-2 0 0,2 0 0,17-1 0,-10 1 0,11-1 0,-11 1 0,-7-1 0,4 0 0,-1 0 0,-1-1 0,2 1 0,-6 0 0,-7 0 0,-1 1 0</inkml:trace>
  <inkml:trace contextRef="#ctx0" brushRef="#br0" timeOffset="319136">14013 13299 24575,'54'-4'0,"-16"0"0,2 3 0,-8 0 0,-1 1 0,0-1 0,1 1 0,0 0 0,5 0 0,-7 0 0,3 0 0,-12 0 0,14 0 0,-9 0 0,17 1 0,-2-1 0,-14 1 0,10-1 0,-26 1 0,-1-1 0,10 1 0,-2-1 0,4 0 0,-5 0 0,-10 1 0,18-1 0,-13 0 0,12 1 0,-17-1 0,3-1 0,-1 0 0,9 0 0,-8 0 0,1 1 0,-4-1 0,3 1 0,-4-1 0,6 1 0,-12-1 0,2 1 0</inkml:trace>
  <inkml:trace contextRef="#ctx0" brushRef="#br0" timeOffset="320169">14877 13259 24575,'-2'-19'0,"1"-2"0,0 8 0,0 2 0</inkml:trace>
  <inkml:trace contextRef="#ctx0" brushRef="#br0" timeOffset="320748">14886 12997 24575,'0'-15'0,"0"4"0,0 8 0</inkml:trace>
  <inkml:trace contextRef="#ctx0" brushRef="#br0" timeOffset="321421">14898 12753 24575,'0'0'0</inkml:trace>
  <inkml:trace contextRef="#ctx0" brushRef="#br0" timeOffset="322282">14959 12738 24575,'3'2'0,"0"0"0,11-2 0,-1 1 0,15-1 0,-4 0 0,27 0 0,6 1 0,-1-1-137,-18 0 1,6 1 0,-7-1 136,10-1 0,-17-1 0,1 1 0,0 0 0,-1-1 0,14-1 0,-13 2 0,-30 1 0,-1 0 0</inkml:trace>
  <inkml:trace contextRef="#ctx0" brushRef="#br0" timeOffset="324433">20594 13749 24575,'-2'40'0,"1"-1"0,0-4 0,0 0 0,1 1 0,1 2 0,0 3 0,1 0 0,3-4 0,0-1 0,-1 19 0,3-21 0,-8-34 0</inkml:trace>
  <inkml:trace contextRef="#ctx0" brushRef="#br0" timeOffset="327702">15410 12751 24575,'35'2'0,"-1"0"0,15 0 0,8-2 0,1 1 0,-9-2 0,1-1 0,1 1 0,0 0-515,2 0 1,-1 0-1,1 1 1,2-1 514,-4 1 0,1-1 0,2 0 0,-2 0 0,-3 1 0,1 0 0,-3 0 0,0 0 0,-1 1 0,0-1 0,0 1 0,-1-1 0,0 0 0,11 1 0,-1-1 0,-2 0 0,-7 0 0,-1-1 0,2 0 0,0 1 0,3 1 0,-1 0 0,-3 0 0,-2-2 0,-4 0 0,4 1 0,6 1 0,3 1 0,2 0 0,1 0-6,-10-2 0,0 0 0,1 0 0,0 0 0,0 0 6,1 1 0,-1 1 0,0-1 0,1 1 0,1 0 0,-1-1 0,2 0 0,1 0 0,-1 0 0,-1 0 0,-2 0-303,7 1 0,-1-1 0,-4 1 0,-3 0 303,-6 0 0,-4 0 0,2 0 0,9-1 0,2-1 0,2 0 0,-5-1 0,2 0 0,1 0 0,-2 0 0,7 1 0,-2 0 0,1-1 233,-7 1 1,1-1-1,-1 0 1,-4 0-234,6 1 0,-1 1 0,-5 0 0,3 1 0,-4-1 0,0 0 0,0 0 169,-3 0 1,2 0-1,1 0-169,18-1 0,-4 0 0,-21 1 0,0 0 0,24-2 0,-3 1 1858,-15 2-1858,-4-2 0,-7-2 0,0 1 0,8-1 0,0 0 0,-14 1 0,8-1 0,1 2 0,-9 0 0,-9 0 0,18 0 0,-19 0 0,-2 0 0,-7 0 0</inkml:trace>
  <inkml:trace contextRef="#ctx0" brushRef="#br0" timeOffset="337165">2295 4967 24575,'-19'16'0,"-5"8"0,-2 4 0,7-7 0,-1 2 0,-13 15 0,-3 7 0,12-12 0,-1 3 0,0 2 0,0 3 0,-1 2 0,0 3 0,0 2 0,-1 0 0,1 0-652,0-3 0,0-1 0,0 1 1,0 1-1,-1 4 652,6-9 0,-1 1 0,-1 2 0,1 1 0,-1 1 0,1 2 0,0 0 0,0 2 0,2-2 0,0 3 0,0 1 0,0 2 0,1 0 0,-1 0 0,1 0 0,0-1 0,0-1 0,1-2-650,-2 2 1,1-2 0,0-2 0,1 0-1,-1 0 1,1 1 0,0 2 0,-1 1 649,3-4 0,-1 2 0,1 2 0,-1 1 0,0 1 0,0-1 0,1 0 0,0-1 0,1-3 0,2-2 0,0-4-187,-3 15 0,1-7 0,2-2 0,1 2 0,-1 4 187,4-6 0,-1 4 0,1 2 0,0 1 0,0 1 0,0-2 0,1-2 0,0-2-543,-1-1 0,1-2 0,0-2 0,1 0 0,-1 2 0,1 2 543,0 0 0,0 3 0,0 1 0,0 2 0,0-1 0,1-1 0,1-2 0,0-4 0,1 5 0,0-6 0,1-1 0,1 4 0,1 8-144,0-13 0,2 4 1,-1 5-1,1 3 0,1 2 1,0 2-1,0 1 0,0 0 1,0-1-1,0-2 0,0-3 1,1-3-1,-2-5 144,1 8 0,0-6 0,0-2 0,1-2 0,-1 0 0,1 4 0,0 5 243,-1-6 0,-1 4 0,0 3 0,-1 2 0,1 2 0,0 0 0,1 0 0,1-1 0,2-2 0,3-3 0,2-4 0,2-4-243,10 6 0,4-3 0,3-4 0,2-2 0,1-3 0,-3-3 0,-3-1 0,1 4 0,-3-6 0,1 0 0,5 3 24,-1-3 1,3 4 0,3 1 0,2 0 0,-1-1 0,-1-4 0,-2-6-25,15 6 0,-1-7 0,2-3 0,-1-4 0,2-2 0,1-2 0,-2 1 0,-7-2 0,-2 0 0,0-1 0,3-1 941,12 0 1,3-2-1,0 0 1,-8 0-942,6 6 0,-6-1 0,0-3 0,-5-1 6351,0 9-6351,-39-17 21,-3-2 0,-2-1 1,-1-1-1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4T14:44:01.02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14072 13694 24575,'0'0'0</inkml:trace>
  <inkml:trace contextRef="#ctx0" brushRef="#br0" timeOffset="35156">3674 14609 24575,'56'1'0,"0"0"0,0 1 0,0-1 0,0 0 0,-1 0 0,-5 1 0,8-1 0,-12 1 0,6-1 0,4 1 0,3 0 0,2 1 0,1-1 0,-1 0 0,-3-1-1093,-6 0 1,0 0 0,1 0 0,-1 0-1,0-1 1,0 1 0,0 0 0,-1 0-1,-1 0 880,7 0 0,0 0 0,-2 1 0,0 0 1,0-1-1,1 1 0,1-1 213,-1 0 0,2-1 0,1 1 0,1-1 0,-2 0 0,-1 1 0,-4-1 0,-4 0 555,11 0 0,-7 1 0,-1-1 0,4 0-555,-8 1 0,1-1 0,2 0 0,1 0 0,0 1 0,0-1 0,-3 0 0,1 0 0,0 0 0,1 1 0,-1-1 0,-1 0 0,-1 0-129,11 0 1,-2 1 0,-1-1 0,0 0-1,-2 1 129,-3-1 0,-3 0 0,1 0 0,0 0 0,3 1 0,1 0 0,3 0 0,2 0 0,-2 0 0,-2 1 0,-4-1 0,-1 0 0,-6 1 0,1-1 0,7 1 0,-4-1 0,7 1 0,4 0 0,2 1 0,0-1 0,0 0 0,-3 0 0,-5 0-134,8 0 1,-5 0 0,-1-1-1,0 1 1,4-1 133,-6 0 0,2 1 0,2-1 0,0 0 0,0 0 0,-2-1 0,-2 1 0,-1-1 0,-2-1 0,-1 1 0,-1-1 0,0 0 0,0 0 0,6 0 0,-1-1 0,0 0 0,0 0 0,0 0 0,0 0 0,0-1 0,1 1 0,0 0 0,1 0 0,-6 0 0,1 1 0,0 0 0,1-1 0,0 1 0,-1 0 0,1-1 0,1 0 0,-1-1 0,0 1 0,0 0 0,-2 0 0,2 1 0,-1 0 0,-1 0 0,1 0 0,2-1 0,-1 0 0,2-1 0,1 1 0,0-1 0,-1 1 0,-3 0 0,0 0 0,-3 1 0,0 0 0,0 0 0,1 0 0,8-1 0,3 1 0,-1 0 0,-2-1 0,-5 2 0,6-1 0,-5 1 0,-12 1 0,-6 0 2494,0 0 0,1 0-2494,0-1 294,11 1 1,3 0-295,-13 0 0,-1-1 0,-2 0 0,-1 1 1780,-5-1 0,5 1-1780,8 1 0,13 0 0,8 0 0,0 1 0,-5-1 0,-9 0 0,6 0 0,1 0 212,-6 0 0,11 0 0,6 1 0,-3-1 1,-9 1-1,-17-2-212,-5 0 0,-1 0 0,-6-1 0,32-2 0,0 0 0,-11 0 0,-15 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4T14:52:10.21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21418 6507 24575,'0'0'0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4T15:07:49.82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11603 3537 24575,'49'-3'0,"0"0"0,0 1 0,1-1 0,-1 0 0,0 0 0,-2 1 0,-3 0 0,-1 1 0,5-1 0,0-1 0,5 0 0,3-1 0,-1 1 0,-3 0 0,-5 0 0,9 1 0,-6 0 0,0 1 0,6 0 0,-1 0 0,-1 1 0,-10-2 0,-2 1 0,-1-1 0,0 2 0,-1 0 0,-6-1 0,17-1 0,-3-1 0,4 2 0,-15-1 0,1 2 0,-38 0 0,0-1 0,0 1 0</inkml:trace>
  <inkml:trace contextRef="#ctx0" brushRef="#br0" timeOffset="18118">12408 7654 24575,'49'-4'0,"-1"1"0,0 0 0,0-1 0,0 1 0,0-1 0,-5 2 0,5 0 0,3 0 0,3 0 0,3 0 0,1 1 0,2-1 0,1 0 0,0 0 0,0 1 0,-1-1 0,-1 0 0,-2 0 0,-2 0 0,-3 0-984,9 0 1,-3-1 0,-1 0 0,-2 1 0,-1-1 0,0 0 0,1 0 0,1 0 0,2 1 0,3-1 883,-8 2 1,2-1 0,4 0-1,2 0 1,1 0 0,1 1-1,0-1 1,-1 0 0,-1 1 0,-3-1-1,-2 1 1,-4 0 0,-4 0-1,-5 0 1,-5 0 1038,27 0 0,-13 1 1,-4 0-940,7-1 0,-5 2 343,-12-1 1,-3 1 0,12-1 0,-34 1 0</inkml:trace>
  <inkml:trace contextRef="#ctx0" brushRef="#br0" timeOffset="29317">9773 12673 24575,'34'-16'0,"-1"0"0,13 0 0,4-2 0,8 2 0,-12 8 0,2 4 0,0 0 0,-3-1 0,0 1 0,1 0 0,2 0 0,0 0 0,-3 1 0,5-1 0,-3 0 0,-7 3 0,-5 0 0,5-1 0,-6 2 0,-2-1 0,2 2 0,-1 0 0,3 0 0,6 0 0,1 1 0,-1-2 0,0 1 0,-6-1 0,-1 0 0,20-4 0,-22 2 0,3-1 0,-27 2 0,-7 3 0,4 11 0,8-4 0,-2 4 0,7-8 0,17-3 0,4-2 0,14 1 0,-10-1 0,-1 1 0,-4-1 0,-28-1 0,-4 1 0,-7-1 0,0 1 0,0 0 0</inkml:trace>
  <inkml:trace contextRef="#ctx0" brushRef="#br0" timeOffset="30104">11506 12532 24575,'-3'-10'0,"0"-3"0,1 4 0,1 1 0</inkml:trace>
  <inkml:trace contextRef="#ctx0" brushRef="#br0" timeOffset="30583">11488 12331 24575,'1'-4'0,"-1"-2"0,1-9 0,0 2 0,-1-10 0,1 8 0,-1 0 0,0 8 0,0 1 0</inkml:trace>
  <inkml:trace contextRef="#ctx0" brushRef="#br0" timeOffset="30801">11492 12219 24575,'0'-27'0,"0"2"0,0-15 0,0 21 0,0 7 0</inkml:trace>
  <inkml:trace contextRef="#ctx0" brushRef="#br0" timeOffset="31196">11496 11948 24575,'2'-14'0,"0"-9"0,-1 8 0,0-2 0</inkml:trace>
  <inkml:trace contextRef="#ctx0" brushRef="#br0" timeOffset="32393">11503 11474 24575,'31'-5'0,"0"0"0,10 1 0,6 1 0,1 1 0,-6 0 0,2 0 0,0 0 0,0 0 0,0 0 0,-1 0 0,1 1 0,-1-1-656,3 0 1,0 0-1,-1-1 1,-6 1 655,5 0 0,-5 0 0,1 1 0,3-1 0,11 1 0,6 0 0,-6 0 0,-9-1 0,1 0 0,4 1 0,5-1 0,-1 0 0,-1-1 0,-1-2 0,-7 2 0,-13 1 0,0 0 278,17-2 0,8 1 0,-15 0-278,-18 3 432,5-1-432,-17 0 0,-8 1 0,-2 0 0,-1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4T15:08:00.87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3190 7722 24575,'57'0'0,"-1"1"0,1-1 0,0 1 0,0-1 0,0 1 0,0-1 0,0 1 0,1-2 0,-4 0 0,-2-1 0,1 1 0,4 1 0,-9 1 0,3 1 0,2 0 0,1 0 0,0 1 0,-1-1 0,-2 0 0,-2-1-1351,3 0 1,-2-1 0,-2 1 0,0-1 0,-3 0 0,0 0 1350,8 0 0,-2 1 0,-2-1 0,3 0 0,-4 1 0,3-1 0,0 0 0,-3 1 0,-6-1 1131,9-1 0,-3 0-1131,5 2 0,5 0 0,-5-1 0,1 1 0,1 0 0,-2 0 0,4 0 0,-3 0 0,-9 2 0,-2-1 0,0 0 0,1 0 0,1-2 0,0 1 21,3 1 1,1 0 0,-1-1-22,-5 0 0,-1 0 0,-1-1 0,14 0 0,-1 1 0,-16 0 0,1 1 0,-1-1-1028,14-1 0,0 1 1028,-1 2 0,0-1 0,0-1 0,6-1 0,-10-1 0,8 1 0,3-2 0,-1 1 0,-7 1 0,4-1 0,-4 1 0,5-1 0,-9 0 0,6 0 0,2 0 0,1 0 0,-2 0 0,-5 1 0,1 0 0,-3 1 0,-2-1 0,2 1 0,7-1 0,2 0 0,-1 0 0,-1 1 0,-6-1 0,-1 1 0,-1-1 0,0 1 0,11-2 0,-1 1 0,-1 0 0,-3 3 0,0 1 0,-3-1 0,7 1 0,0-1 233,-10 1 0,2 0 0,-7-1-233,14 0 0,-22-5 0,0-1 0,5 0 6613,3-2-6613,-33 3 0,-6 2 0,-1-1 0</inkml:trace>
  <inkml:trace contextRef="#ctx0" brushRef="#br0" timeOffset="87635">5705 8865 24575,'39'-2'0,"1"1"0,11 0 0,10 0 0,-19 1 0,9-1 0,4 0 0,4 1 0,0-1 0,-2 1 0,-5-1-853,5 1 1,-5-1-1,-1 1 1,4 0 0,7-1 852,-18 1 0,4 0 0,3-1 0,3 1 0,1 0 0,1-1 0,2 1 0,-1 0 0,0-1 0,-2 1 0,-1 0 0,-2-1-663,8 1 0,-2 0 0,0 0 0,-1-1 0,-1 1 0,0 0 0,0 0 0,-1 0 0,1-1 663,-2 1 0,-1 0 0,0 0 0,0 0 0,-1 0 0,1 0 0,0 0 0,0 0 0,1 0 0,1 1 0,2 0 0,0-1 0,-1 1 0,1 0 0,0 0 0,-1 0 0,0 0 0,-2 0-263,3-1 0,0 1 1,0-1-1,-1 1 1,-1-1-1,-1 1 1,-2-1-1,-1 1 263,1 0 0,-3 1 0,-1-1 0,0 0 0,0 1 0,4-2 0,2 1 0,4-1 0,1 0 0,1 0 0,-1 0 0,-3 0 0,-3-1 0,2 1 0,-2 0 0,-3-1 0,-2 1 0,-4-1 126,3 1 0,-5-1 0,3 1 0,23-1 0,2 0 1,-38 1-1,-33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4T15:09:51.35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8921 3812 24575,'41'0'0,"0"1"0,13 0 0,5 1 0,-3 0 0,-9 0 0,-2 0 0,4 1 0,7-1-586,-15 0 1,4 0 0,3 1 0,3-1-1,2 1 1,3-1 0,2 1 0,1-1 0,1 0-1,2 0 1,0 0 585,-14 0 0,3-1 0,1 0 0,2 0 0,1 0 0,2 0 0,0 0 0,1 0 0,1 0 0,1 0 0,-1-1 0,0 1 0,0 0 0,0 0 0,-1 0 0,-2 0 0,0-1 0,-2 1 0,-1 0 0,-2 0 0,10 1 0,-3-1 0,-2 1 0,-1-1 0,-2 1 0,0-1 0,0 1 0,1 0 0,0-1 0,1 1 0,3-1 0,1 0 0,4 0 0,-14 0 0,3 0 0,3-1 0,1 1 0,3 0 0,1-1 0,1 0 0,2 1 0,-1-1 0,1 1 0,0-1 0,0 0 0,-2 1 0,0-1 0,-2 0 0,-1 0 0,-3 0 0,-2 1 0,-3-1 0,-3 0 0,-3 0 0,-4 0 0,-4 1 0,25-1 0,-12 0 0,-5 1 0,0-1 0,5 0 0,1 0 0,7 1 0,3-1 0,-1 0 0,-6 0 0,-10 1 0,-13-1 470,-3 2 1,-25-2 0,-2 1 0</inkml:trace>
  <inkml:trace contextRef="#ctx0" brushRef="#br0" timeOffset="7552">15412 14218 24575,'-1'38'0,"0"1"0,0-1 0,1 3 0,0 0 0,-1 3 0,0 3 0,0-4 0,3-7 0,1-7 0,2-11 0,0-1 0,8-7 0,-4-7 0,6-1 0,-3-2 0,6-1 0,-10 1 0,3 0 0</inkml:trace>
  <inkml:trace contextRef="#ctx0" brushRef="#br0" timeOffset="8367">15249 14454 24575,'-3'-3'0,"39"-9"0,-8 4 0,3 1 0,8-4 0,4 1 0,14-3 0,-3 0 0,-2-2 0,-20 7 0,-6 1 0,-20 3 0</inkml:trace>
  <inkml:trace contextRef="#ctx0" brushRef="#br0" timeOffset="9548">27574 14146 24575,'-4'29'0,"1"0"0,-2 18 0,3-17 0,1-1 0,0 3 0,1-13 0,0-7 0,1 0 0,0-7 0,-2 0 0,0-5 0,-2 1 0,2 0 0,0-1 0</inkml:trace>
  <inkml:trace contextRef="#ctx0" brushRef="#br0" timeOffset="11083">27402 14229 24575,'46'-3'0,"1"-1"0,-1 1 0,0-1 0,9 0 0,-3 0 0,-17 1 0,-21 1 0,-13 1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4T15:11:10.73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7283 12133 24575,'-3'15'0,"4"-9"0,-1 4 0,4-10 0,18-18 0,-6 3 0,11-18 0,-14 14 0,-5 2 0,-7 12 0,-21-2 0,9 6 0,-16-2 0,-5 13 0,15-2 0,-20 13 0,17 2 0,4 5 0,3-8 0,9-5 0,4-12 0,28-2 0,-10 0 0,20-3 0,-3-7 0,-21 5 0,8-5 0,-21 8 0,-3 0 0,1-1 0,-1 1 0,0 0 0</inkml:trace>
  <inkml:trace contextRef="#ctx0" brushRef="#br0" timeOffset="47517">2335 18267 24575,'0'0'0</inkml:trace>
  <inkml:trace contextRef="#ctx0" brushRef="#br0" timeOffset="106934">7828 14532 24575,'-4'49'0,"1"-13"0,3-5 0,-1-1 0,1-2 0,1 3 0,-3-19 0,0 8 0,0-10 0,0 11 0,1-17 0,1 3 0,0 1 0,0 8 0,0-6 0,1 2 0,-1-12 0</inkml:trace>
  <inkml:trace contextRef="#ctx0" brushRef="#br0" timeOffset="108300">8379 14600 24575,'-8'45'0,"4"-17"0,-1 22 0,5-32 0,1 13 0,0-12 0,-1-4 0,1-5 0,0-8 0,0-9 0</inkml:trace>
  <inkml:trace contextRef="#ctx0" brushRef="#br0" timeOffset="109996">8906 14578 24575,'-2'36'0,"0"1"0,-1 12 0,3-24 0,0-18 0,1 2 0,0-4 0,1 9 0,-2-11 0,1 4 0,-1-7 0</inkml:trace>
  <inkml:trace contextRef="#ctx0" brushRef="#br0" timeOffset="111466">9389 14546 24575,'-2'29'0,"-1"0"0,-1 24 0,3-21 0,1-1 0,0-9 0,-1-3 0,0-8 0,1-2 0,-1 3 0,1-7 0,-1-2 0,4-7 0,-3 2 0,4-5 0</inkml:trace>
  <inkml:trace contextRef="#ctx0" brushRef="#br0" timeOffset="112803">9999 14552 24575,'-1'34'0,"0"14"0,1 0 0,-1 0 0,2-35 0,-1-4 0,0-2 0,0-6 0,3 1 0,5-4 0,-3-1 0,3 3 0</inkml:trace>
  <inkml:trace contextRef="#ctx0" brushRef="#br0" timeOffset="114517">10684 14582 24575,'10'54'0,"0"1"0,-2-14 0,0-3 0,0 6 0,-2-11 0,-3-19 0,-2-7 0,0-6 0,-1-13 0,-1 8 0,1-7 0</inkml:trace>
  <inkml:trace contextRef="#ctx0" brushRef="#br0" timeOffset="116134">11320 14555 24575,'-3'39'0,"2"-4"0,-2 16 0,3-16 0,0-9 0,-1-9 0,1-4 0,-1-8 0,1-5 0,-1 0 0</inkml:trace>
  <inkml:trace contextRef="#ctx0" brushRef="#br0" timeOffset="117416">11921 14602 24575,'-2'49'0,"1"-1"0,-1-14 0,1 0 0,2 3 0,-1-2 0,3 0 0,-1-17 0,-2-7 0,1-14 0,0-2 0</inkml:trace>
  <inkml:trace contextRef="#ctx0" brushRef="#br0" timeOffset="118788">12515 14579 24575,'-2'11'0,"1"11"0,0 5 0,0 13 0,1 13 0,1-1 0,-1-8 0,1-17 0,0-21 0,-1-4 0,0-1 0</inkml:trace>
  <inkml:trace contextRef="#ctx0" brushRef="#br0" timeOffset="138526">13231 14626 24575,'-20'1'0,"4"4"0,-6 2 0,-18 30 0,16-10 0,-11 16 0,23 3 0,11-13 0,2 12 0,28-23 0,7-5 0,7-2 0,-2-7 0,8-2 0,-4-4 0,-7-6 0,-1-2 0,8 2 0,-2-3 0,-13-6 0,-7-4 0,-1-31 0,-4 10 0,-17-1 0,-9-2 0,-12 12 0,-3 2 0,5-5 0,-2 1 0,-15-1 0,-6 4 0,1 7 0,1 3 0,12 3 0,1 2 0,-8-1 0,0 5 0,-17 10 0,3 6 0,-5-2 0,21 4 0,24-6 0,4-1 0,1-1 0,1-1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4T15:19:46.45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2677 9549 24575,'39'-4'0,"8"1"0,-11 0 0,1 1 0,14 1 0,-21 0 0,-1 1 0,11 0 0,-11 1 0,-3 0 0,-21 0 0,-2-1 0,14 1 0,1-1 0,0 0 0,-2 0 0,-15 0 0,0 0 0,0 0 0</inkml:trace>
  <inkml:trace contextRef="#ctx0" brushRef="#br0" timeOffset="1194">3048 9421 24575,'13'30'0,"1"-5"0,6-1 0,20 6 0,-15-13 0,20 10 0,-30-20 0,1 1 0,-14-6 0,-6 2 0,-7 2 0,-5 3 0,-5 3 0,-6 3 0,-3 2 0,-2 1 0,5-3 0,10-4 0,6-5 0,9-5 0,2-1 0</inkml:trace>
  <inkml:trace contextRef="#ctx0" brushRef="#br0" timeOffset="9129">2847 10683 24575,'50'-2'0,"-18"2"0,5-1 0,4 0 0,6-1 0,-5 0 0,-6 2 0,-1-1 0,22-1 0,-12-1 0,-37 3 0,2 0 0,2 0 0,5 0 0,6-1 0,-8 0 0,-1-1 0,-10 2 0</inkml:trace>
  <inkml:trace contextRef="#ctx0" brushRef="#br0" timeOffset="10217">3189 10478 24575,'12'20'0,"-1"-3"0,9-2 0,7-2 0,3 0 0,0 1 0,3 0 0,12 4 0,3-1 0,-4-2 0,-3-1 0,11 3 0,-7-2 0,-38-12 0,-10 4 0,-26 21 0,7-4 0,-17 11 0,-6 0 0,26-20 0,-13 8 0,28-21 0,4-2 0,-1 0 0</inkml:trace>
  <inkml:trace contextRef="#ctx0" brushRef="#br0" timeOffset="34062">2767 11716 24575,'53'-3'0,"0"1"0,-1 0 0,2 0 0,-1 0 0,-7 0 0,-12 2 0,-5 0 0,3 1 0,-6-1 0,-15 0 0,-2-3 0,-8 2 0,1-2 0</inkml:trace>
  <inkml:trace contextRef="#ctx0" brushRef="#br0" timeOffset="35195">3002 11496 24575,'5'3'0,"19"13"0,-14-10 0,34 22 0,-9-15 0,0 6 0,2-7 0,-1 5 0,-2 0 0,-1 0 0,-20 4 0,-28 3 0,-9 2 0,6-3 0,-1-1 0,-8 9 0,0-1 0,-9 7 0,16-19 0,7-5 0,5-6 0,7-7 0,1 1 0,-1-1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4T15:21:32.50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1244 9205 24575,'48'-1'0,"-10"0"0,10 0 0,2 0 0,-4 0 0,-6-1 0,-3 2 0,4-1 0,11-1 0,7 1 0,-1 0 0,-10 0 0,-7 0 0,-7 0 0,18 1 0,-18 0 0,-20 2 0,8 0 0,-6-1 0,1 1 0,6-4 0,-16 2 0,13-1 0</inkml:trace>
  <inkml:trace contextRef="#ctx0" brushRef="#br0" timeOffset="1372">1961 9072 24575,'-12'-3'0,"7"3"0,0 0 0,46 24 0,-12-8 0,0 0 0,0-1 0,3 2 0,3 1 0,-14-7 0,-3-2 0,-27-1 0,-31 13 0,-12 4 0,14-7 0,-2 2-404,-4 1 0,-4 3 0,4-2 404,3-1 0,3 0 0,4 0 0,4-1 0,-2 2 0,9-3 0,21-20 0,1 1 0,-1-1 0</inkml:trace>
  <inkml:trace contextRef="#ctx0" brushRef="#br0" timeOffset="2788">3834 9623 24575,'43'-2'0,"1"1"0,-1 0 0,0 0 0,2 0 0,-1 0 0,0 0 0,-1-1 0,1 0 0,-1-1 0,3 0 0,2 1 0,3 0 0,1 1 0,-1 0 0,-6 0 0,1 0 0,-2 0 0,-1 0 0,10 0 0,-2 0 0,-4 0 0,4 1 0,-12 1 0,-21-2 0,-10 1 0,15-5 0,-18 4 0,10-4 0,-14 5 0</inkml:trace>
  <inkml:trace contextRef="#ctx0" brushRef="#br0" timeOffset="3720">4076 9714 24575,'29'-1'0,"0"-1"0,17 1 0,4 1 0,-4-1 0,0 2 0,9-1 0,3 0 0,-8 0 0,2 0 0,-1 0 0,-5 0 0,-1 0 0,1 0 0,-2 0 0,1 0 0,-4 0 0,5 0 0,-10 0 0,-21 0 0,-14 0 0</inkml:trace>
  <inkml:trace contextRef="#ctx0" brushRef="#br0" timeOffset="109100">5976 11438 24575,'55'-4'0,"1"0"0,-1 0 0,1 0 0,0 0 0,-4 1 0,2 0 0,1 1 0,-1 0 0,-2 0 0,-4 1 0,5 2 0,-4 1 0,-2 0 0,0-1 0,-2 1 0,-2-1 0,1 0 0,2 1 0,10-1 0,4 1 0,-3-1 0,-10 0 0,-8-2 0,-4 1 0,21 1 0,-1-1 0,-18-3 0,-5 1 0,1 1 0,9-3 0,-42 4 0,-1 0 0</inkml:trace>
  <inkml:trace contextRef="#ctx0" brushRef="#br0" timeOffset="137700">3511 9783 24575,'2'-4'0,"3"-2"0,3 0 0,31 0 0,12 1 0,-19 2 0,5 0 0,4 1 0,8-1 0,4 0 0,-1 1 0,2 0 0,2 0 0,0 0 0,-3 0 0,-8 0 0,-2 1 0,1-1 0,3 1 0,7-1 0,6 1 0,1 0 0,-4 0 0,-10 0 0,3 0 0,-4 0 0,-2 1 0,4 0 0,-7-1 0,-8 0 0,-5 0 0,22-1 0,-1 1 0,-20 2 0,4-1 0,23 0 0,-1 0 0,-3 2 0,-12 0 0,-15 0 0,-55 0 0,-6 2 0,-8 1 0,-3-3 0,-6-1 0,3 0 0,11 1 0,1 0 0,-2 0-413,-15-1 1,-5 0-1,8 0 413,9-1 0,3 1 0,-3-1 0,-3-1 0,4 1 0,4-1 0,1 0-44,-20 1 0,4-2 44,6-1 0,-1 1 0,-3-1 0,16 1 0,0 1 0,-9-1 0,2 0 0,-6 0 0,13 2 0,0 0 0,-14-3 616,8 3 0,-1-1-616,-3-3 23,23 3 1,1 0-1,21 1 1</inkml:trace>
  <inkml:trace contextRef="#ctx0" brushRef="#br0" timeOffset="151252">20889 1891 24575,'0'0'0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19935E-32BD-6A46-87DB-62C9086CB3BC}" type="datetimeFigureOut">
              <a:rPr lang="en-US" smtClean="0"/>
              <a:t>9/14/21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5EC6E3-6D25-5C4B-83D1-60118E2E2D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8721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C329CD6-33C8-EE47-956A-C29F7DC2513F}" type="slidenum">
              <a:rPr lang="en-US" sz="1200"/>
              <a:pPr eaLnBrk="1" hangingPunct="1"/>
              <a:t>6</a:t>
            </a:fld>
            <a:endParaRPr lang="en-US" sz="1200"/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defTabSz="461963" eaLnBrk="0" hangingPunct="0">
              <a:tabLst>
                <a:tab pos="0" algn="l"/>
                <a:tab pos="922338" algn="l"/>
                <a:tab pos="1846263" algn="l"/>
                <a:tab pos="2768600" algn="l"/>
                <a:tab pos="3692525" algn="l"/>
                <a:tab pos="4614863" algn="l"/>
                <a:tab pos="5538788" algn="l"/>
                <a:tab pos="6461125" algn="l"/>
                <a:tab pos="7385050" algn="l"/>
                <a:tab pos="8307388" algn="l"/>
                <a:tab pos="9231313" algn="l"/>
                <a:tab pos="1015365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defTabSz="461963" eaLnBrk="0" hangingPunct="0">
              <a:tabLst>
                <a:tab pos="0" algn="l"/>
                <a:tab pos="922338" algn="l"/>
                <a:tab pos="1846263" algn="l"/>
                <a:tab pos="2768600" algn="l"/>
                <a:tab pos="3692525" algn="l"/>
                <a:tab pos="4614863" algn="l"/>
                <a:tab pos="5538788" algn="l"/>
                <a:tab pos="6461125" algn="l"/>
                <a:tab pos="7385050" algn="l"/>
                <a:tab pos="8307388" algn="l"/>
                <a:tab pos="9231313" algn="l"/>
                <a:tab pos="10153650" algn="l"/>
              </a:tabLst>
              <a:def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22338" algn="l"/>
                <a:tab pos="1846263" algn="l"/>
                <a:tab pos="2768600" algn="l"/>
                <a:tab pos="3692525" algn="l"/>
                <a:tab pos="4614863" algn="l"/>
                <a:tab pos="5538788" algn="l"/>
                <a:tab pos="6461125" algn="l"/>
                <a:tab pos="7385050" algn="l"/>
                <a:tab pos="8307388" algn="l"/>
                <a:tab pos="9231313" algn="l"/>
                <a:tab pos="10153650" algn="l"/>
              </a:tabLst>
              <a:def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22338" algn="l"/>
                <a:tab pos="1846263" algn="l"/>
                <a:tab pos="2768600" algn="l"/>
                <a:tab pos="3692525" algn="l"/>
                <a:tab pos="4614863" algn="l"/>
                <a:tab pos="5538788" algn="l"/>
                <a:tab pos="6461125" algn="l"/>
                <a:tab pos="7385050" algn="l"/>
                <a:tab pos="8307388" algn="l"/>
                <a:tab pos="9231313" algn="l"/>
                <a:tab pos="10153650" algn="l"/>
              </a:tabLst>
              <a:def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22338" algn="l"/>
                <a:tab pos="1846263" algn="l"/>
                <a:tab pos="2768600" algn="l"/>
                <a:tab pos="3692525" algn="l"/>
                <a:tab pos="4614863" algn="l"/>
                <a:tab pos="5538788" algn="l"/>
                <a:tab pos="6461125" algn="l"/>
                <a:tab pos="7385050" algn="l"/>
                <a:tab pos="8307388" algn="l"/>
                <a:tab pos="9231313" algn="l"/>
                <a:tab pos="10153650" algn="l"/>
              </a:tabLst>
              <a:def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lnSpc>
                <a:spcPct val="119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22338" algn="l"/>
                <a:tab pos="1846263" algn="l"/>
                <a:tab pos="2768600" algn="l"/>
                <a:tab pos="3692525" algn="l"/>
                <a:tab pos="4614863" algn="l"/>
                <a:tab pos="5538788" algn="l"/>
                <a:tab pos="6461125" algn="l"/>
                <a:tab pos="7385050" algn="l"/>
                <a:tab pos="8307388" algn="l"/>
                <a:tab pos="9231313" algn="l"/>
                <a:tab pos="10153650" algn="l"/>
              </a:tabLst>
              <a:def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lnSpc>
                <a:spcPct val="119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22338" algn="l"/>
                <a:tab pos="1846263" algn="l"/>
                <a:tab pos="2768600" algn="l"/>
                <a:tab pos="3692525" algn="l"/>
                <a:tab pos="4614863" algn="l"/>
                <a:tab pos="5538788" algn="l"/>
                <a:tab pos="6461125" algn="l"/>
                <a:tab pos="7385050" algn="l"/>
                <a:tab pos="8307388" algn="l"/>
                <a:tab pos="9231313" algn="l"/>
                <a:tab pos="10153650" algn="l"/>
              </a:tabLst>
              <a:def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lnSpc>
                <a:spcPct val="119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22338" algn="l"/>
                <a:tab pos="1846263" algn="l"/>
                <a:tab pos="2768600" algn="l"/>
                <a:tab pos="3692525" algn="l"/>
                <a:tab pos="4614863" algn="l"/>
                <a:tab pos="5538788" algn="l"/>
                <a:tab pos="6461125" algn="l"/>
                <a:tab pos="7385050" algn="l"/>
                <a:tab pos="8307388" algn="l"/>
                <a:tab pos="9231313" algn="l"/>
                <a:tab pos="10153650" algn="l"/>
              </a:tabLst>
              <a:def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lnSpc>
                <a:spcPct val="119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22338" algn="l"/>
                <a:tab pos="1846263" algn="l"/>
                <a:tab pos="2768600" algn="l"/>
                <a:tab pos="3692525" algn="l"/>
                <a:tab pos="4614863" algn="l"/>
                <a:tab pos="5538788" algn="l"/>
                <a:tab pos="6461125" algn="l"/>
                <a:tab pos="7385050" algn="l"/>
                <a:tab pos="8307388" algn="l"/>
                <a:tab pos="9231313" algn="l"/>
                <a:tab pos="10153650" algn="l"/>
              </a:tabLst>
              <a:def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33EF3675-6B95-9C4C-AFAA-B20E0E133958}" type="slidenum">
              <a:rPr lang="en-GB" sz="1200">
                <a:solidFill>
                  <a:srgbClr val="000000"/>
                </a:solidFill>
              </a:rPr>
              <a:pPr eaLnBrk="1" hangingPunct="1"/>
              <a:t>8</a:t>
            </a:fld>
            <a:endParaRPr lang="en-GB" sz="1200">
              <a:solidFill>
                <a:srgbClr val="000000"/>
              </a:solidFill>
            </a:endParaRPr>
          </a:p>
        </p:txBody>
      </p:sp>
      <p:sp>
        <p:nvSpPr>
          <p:cNvPr id="1638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6400" y="696913"/>
            <a:ext cx="6197600" cy="3487737"/>
          </a:xfrm>
          <a:ln/>
        </p:spPr>
      </p:sp>
      <p:sp>
        <p:nvSpPr>
          <p:cNvPr id="1638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01675" y="4416425"/>
            <a:ext cx="5607050" cy="4186238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lIns="92309" tIns="46154" rIns="92309" bIns="46154" anchor="ctr"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defTabSz="461963" eaLnBrk="0" hangingPunct="0">
              <a:tabLst>
                <a:tab pos="0" algn="l"/>
                <a:tab pos="922338" algn="l"/>
                <a:tab pos="1846263" algn="l"/>
                <a:tab pos="2768600" algn="l"/>
                <a:tab pos="3692525" algn="l"/>
                <a:tab pos="4614863" algn="l"/>
                <a:tab pos="5538788" algn="l"/>
                <a:tab pos="6461125" algn="l"/>
                <a:tab pos="7385050" algn="l"/>
                <a:tab pos="8307388" algn="l"/>
                <a:tab pos="9231313" algn="l"/>
                <a:tab pos="1015365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defTabSz="461963" eaLnBrk="0" hangingPunct="0">
              <a:tabLst>
                <a:tab pos="0" algn="l"/>
                <a:tab pos="922338" algn="l"/>
                <a:tab pos="1846263" algn="l"/>
                <a:tab pos="2768600" algn="l"/>
                <a:tab pos="3692525" algn="l"/>
                <a:tab pos="4614863" algn="l"/>
                <a:tab pos="5538788" algn="l"/>
                <a:tab pos="6461125" algn="l"/>
                <a:tab pos="7385050" algn="l"/>
                <a:tab pos="8307388" algn="l"/>
                <a:tab pos="9231313" algn="l"/>
                <a:tab pos="10153650" algn="l"/>
              </a:tabLst>
              <a:def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22338" algn="l"/>
                <a:tab pos="1846263" algn="l"/>
                <a:tab pos="2768600" algn="l"/>
                <a:tab pos="3692525" algn="l"/>
                <a:tab pos="4614863" algn="l"/>
                <a:tab pos="5538788" algn="l"/>
                <a:tab pos="6461125" algn="l"/>
                <a:tab pos="7385050" algn="l"/>
                <a:tab pos="8307388" algn="l"/>
                <a:tab pos="9231313" algn="l"/>
                <a:tab pos="10153650" algn="l"/>
              </a:tabLst>
              <a:def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22338" algn="l"/>
                <a:tab pos="1846263" algn="l"/>
                <a:tab pos="2768600" algn="l"/>
                <a:tab pos="3692525" algn="l"/>
                <a:tab pos="4614863" algn="l"/>
                <a:tab pos="5538788" algn="l"/>
                <a:tab pos="6461125" algn="l"/>
                <a:tab pos="7385050" algn="l"/>
                <a:tab pos="8307388" algn="l"/>
                <a:tab pos="9231313" algn="l"/>
                <a:tab pos="10153650" algn="l"/>
              </a:tabLst>
              <a:def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22338" algn="l"/>
                <a:tab pos="1846263" algn="l"/>
                <a:tab pos="2768600" algn="l"/>
                <a:tab pos="3692525" algn="l"/>
                <a:tab pos="4614863" algn="l"/>
                <a:tab pos="5538788" algn="l"/>
                <a:tab pos="6461125" algn="l"/>
                <a:tab pos="7385050" algn="l"/>
                <a:tab pos="8307388" algn="l"/>
                <a:tab pos="9231313" algn="l"/>
                <a:tab pos="10153650" algn="l"/>
              </a:tabLst>
              <a:def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lnSpc>
                <a:spcPct val="119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22338" algn="l"/>
                <a:tab pos="1846263" algn="l"/>
                <a:tab pos="2768600" algn="l"/>
                <a:tab pos="3692525" algn="l"/>
                <a:tab pos="4614863" algn="l"/>
                <a:tab pos="5538788" algn="l"/>
                <a:tab pos="6461125" algn="l"/>
                <a:tab pos="7385050" algn="l"/>
                <a:tab pos="8307388" algn="l"/>
                <a:tab pos="9231313" algn="l"/>
                <a:tab pos="10153650" algn="l"/>
              </a:tabLst>
              <a:def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lnSpc>
                <a:spcPct val="119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22338" algn="l"/>
                <a:tab pos="1846263" algn="l"/>
                <a:tab pos="2768600" algn="l"/>
                <a:tab pos="3692525" algn="l"/>
                <a:tab pos="4614863" algn="l"/>
                <a:tab pos="5538788" algn="l"/>
                <a:tab pos="6461125" algn="l"/>
                <a:tab pos="7385050" algn="l"/>
                <a:tab pos="8307388" algn="l"/>
                <a:tab pos="9231313" algn="l"/>
                <a:tab pos="10153650" algn="l"/>
              </a:tabLst>
              <a:def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lnSpc>
                <a:spcPct val="119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22338" algn="l"/>
                <a:tab pos="1846263" algn="l"/>
                <a:tab pos="2768600" algn="l"/>
                <a:tab pos="3692525" algn="l"/>
                <a:tab pos="4614863" algn="l"/>
                <a:tab pos="5538788" algn="l"/>
                <a:tab pos="6461125" algn="l"/>
                <a:tab pos="7385050" algn="l"/>
                <a:tab pos="8307388" algn="l"/>
                <a:tab pos="9231313" algn="l"/>
                <a:tab pos="10153650" algn="l"/>
              </a:tabLst>
              <a:def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lnSpc>
                <a:spcPct val="119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22338" algn="l"/>
                <a:tab pos="1846263" algn="l"/>
                <a:tab pos="2768600" algn="l"/>
                <a:tab pos="3692525" algn="l"/>
                <a:tab pos="4614863" algn="l"/>
                <a:tab pos="5538788" algn="l"/>
                <a:tab pos="6461125" algn="l"/>
                <a:tab pos="7385050" algn="l"/>
                <a:tab pos="8307388" algn="l"/>
                <a:tab pos="9231313" algn="l"/>
                <a:tab pos="10153650" algn="l"/>
              </a:tabLst>
              <a:def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3A058566-F81C-7A41-B942-54A5438CD5A9}" type="slidenum">
              <a:rPr lang="en-GB" sz="1200">
                <a:solidFill>
                  <a:srgbClr val="000000"/>
                </a:solidFill>
              </a:rPr>
              <a:pPr eaLnBrk="1" hangingPunct="1"/>
              <a:t>13</a:t>
            </a:fld>
            <a:endParaRPr lang="en-GB" sz="1200">
              <a:solidFill>
                <a:srgbClr val="000000"/>
              </a:solidFill>
            </a:endParaRPr>
          </a:p>
        </p:txBody>
      </p:sp>
      <p:sp>
        <p:nvSpPr>
          <p:cNvPr id="1945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6400" y="696913"/>
            <a:ext cx="6197600" cy="3487737"/>
          </a:xfrm>
          <a:ln/>
        </p:spPr>
      </p:sp>
      <p:sp>
        <p:nvSpPr>
          <p:cNvPr id="1946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01675" y="4416425"/>
            <a:ext cx="5607050" cy="4095750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lIns="92309" tIns="46154" rIns="92309" bIns="46154" anchor="ctr"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defTabSz="461963" eaLnBrk="0" hangingPunct="0">
              <a:tabLst>
                <a:tab pos="0" algn="l"/>
                <a:tab pos="922338" algn="l"/>
                <a:tab pos="1846263" algn="l"/>
                <a:tab pos="2768600" algn="l"/>
                <a:tab pos="3692525" algn="l"/>
                <a:tab pos="4614863" algn="l"/>
                <a:tab pos="5538788" algn="l"/>
                <a:tab pos="6461125" algn="l"/>
                <a:tab pos="7385050" algn="l"/>
                <a:tab pos="8307388" algn="l"/>
                <a:tab pos="9231313" algn="l"/>
                <a:tab pos="1015365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defTabSz="461963" eaLnBrk="0" hangingPunct="0">
              <a:tabLst>
                <a:tab pos="0" algn="l"/>
                <a:tab pos="922338" algn="l"/>
                <a:tab pos="1846263" algn="l"/>
                <a:tab pos="2768600" algn="l"/>
                <a:tab pos="3692525" algn="l"/>
                <a:tab pos="4614863" algn="l"/>
                <a:tab pos="5538788" algn="l"/>
                <a:tab pos="6461125" algn="l"/>
                <a:tab pos="7385050" algn="l"/>
                <a:tab pos="8307388" algn="l"/>
                <a:tab pos="9231313" algn="l"/>
                <a:tab pos="10153650" algn="l"/>
              </a:tabLst>
              <a:def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22338" algn="l"/>
                <a:tab pos="1846263" algn="l"/>
                <a:tab pos="2768600" algn="l"/>
                <a:tab pos="3692525" algn="l"/>
                <a:tab pos="4614863" algn="l"/>
                <a:tab pos="5538788" algn="l"/>
                <a:tab pos="6461125" algn="l"/>
                <a:tab pos="7385050" algn="l"/>
                <a:tab pos="8307388" algn="l"/>
                <a:tab pos="9231313" algn="l"/>
                <a:tab pos="10153650" algn="l"/>
              </a:tabLst>
              <a:def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22338" algn="l"/>
                <a:tab pos="1846263" algn="l"/>
                <a:tab pos="2768600" algn="l"/>
                <a:tab pos="3692525" algn="l"/>
                <a:tab pos="4614863" algn="l"/>
                <a:tab pos="5538788" algn="l"/>
                <a:tab pos="6461125" algn="l"/>
                <a:tab pos="7385050" algn="l"/>
                <a:tab pos="8307388" algn="l"/>
                <a:tab pos="9231313" algn="l"/>
                <a:tab pos="10153650" algn="l"/>
              </a:tabLst>
              <a:def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22338" algn="l"/>
                <a:tab pos="1846263" algn="l"/>
                <a:tab pos="2768600" algn="l"/>
                <a:tab pos="3692525" algn="l"/>
                <a:tab pos="4614863" algn="l"/>
                <a:tab pos="5538788" algn="l"/>
                <a:tab pos="6461125" algn="l"/>
                <a:tab pos="7385050" algn="l"/>
                <a:tab pos="8307388" algn="l"/>
                <a:tab pos="9231313" algn="l"/>
                <a:tab pos="10153650" algn="l"/>
              </a:tabLst>
              <a:def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lnSpc>
                <a:spcPct val="119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22338" algn="l"/>
                <a:tab pos="1846263" algn="l"/>
                <a:tab pos="2768600" algn="l"/>
                <a:tab pos="3692525" algn="l"/>
                <a:tab pos="4614863" algn="l"/>
                <a:tab pos="5538788" algn="l"/>
                <a:tab pos="6461125" algn="l"/>
                <a:tab pos="7385050" algn="l"/>
                <a:tab pos="8307388" algn="l"/>
                <a:tab pos="9231313" algn="l"/>
                <a:tab pos="10153650" algn="l"/>
              </a:tabLst>
              <a:def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lnSpc>
                <a:spcPct val="119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22338" algn="l"/>
                <a:tab pos="1846263" algn="l"/>
                <a:tab pos="2768600" algn="l"/>
                <a:tab pos="3692525" algn="l"/>
                <a:tab pos="4614863" algn="l"/>
                <a:tab pos="5538788" algn="l"/>
                <a:tab pos="6461125" algn="l"/>
                <a:tab pos="7385050" algn="l"/>
                <a:tab pos="8307388" algn="l"/>
                <a:tab pos="9231313" algn="l"/>
                <a:tab pos="10153650" algn="l"/>
              </a:tabLst>
              <a:def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lnSpc>
                <a:spcPct val="119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22338" algn="l"/>
                <a:tab pos="1846263" algn="l"/>
                <a:tab pos="2768600" algn="l"/>
                <a:tab pos="3692525" algn="l"/>
                <a:tab pos="4614863" algn="l"/>
                <a:tab pos="5538788" algn="l"/>
                <a:tab pos="6461125" algn="l"/>
                <a:tab pos="7385050" algn="l"/>
                <a:tab pos="8307388" algn="l"/>
                <a:tab pos="9231313" algn="l"/>
                <a:tab pos="10153650" algn="l"/>
              </a:tabLst>
              <a:def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lnSpc>
                <a:spcPct val="119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22338" algn="l"/>
                <a:tab pos="1846263" algn="l"/>
                <a:tab pos="2768600" algn="l"/>
                <a:tab pos="3692525" algn="l"/>
                <a:tab pos="4614863" algn="l"/>
                <a:tab pos="5538788" algn="l"/>
                <a:tab pos="6461125" algn="l"/>
                <a:tab pos="7385050" algn="l"/>
                <a:tab pos="8307388" algn="l"/>
                <a:tab pos="9231313" algn="l"/>
                <a:tab pos="10153650" algn="l"/>
              </a:tabLst>
              <a:def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F9C3BA0-10E8-5A46-85EC-F66E855A90AE}" type="slidenum">
              <a:rPr lang="en-GB" sz="1200">
                <a:solidFill>
                  <a:srgbClr val="000000"/>
                </a:solidFill>
              </a:rPr>
              <a:pPr eaLnBrk="1" hangingPunct="1"/>
              <a:t>14</a:t>
            </a:fld>
            <a:endParaRPr lang="en-GB" sz="1200">
              <a:solidFill>
                <a:srgbClr val="000000"/>
              </a:solidFill>
            </a:endParaRPr>
          </a:p>
        </p:txBody>
      </p:sp>
      <p:sp>
        <p:nvSpPr>
          <p:cNvPr id="2150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6400" y="696913"/>
            <a:ext cx="6197600" cy="3487737"/>
          </a:xfrm>
          <a:ln/>
        </p:spPr>
      </p:sp>
      <p:sp>
        <p:nvSpPr>
          <p:cNvPr id="2150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01675" y="4416425"/>
            <a:ext cx="5607050" cy="4095750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lIns="92309" tIns="46154" rIns="92309" bIns="46154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defTabSz="461963" eaLnBrk="0" hangingPunct="0">
              <a:tabLst>
                <a:tab pos="0" algn="l"/>
                <a:tab pos="922338" algn="l"/>
                <a:tab pos="1846263" algn="l"/>
                <a:tab pos="2768600" algn="l"/>
                <a:tab pos="3692525" algn="l"/>
                <a:tab pos="4614863" algn="l"/>
                <a:tab pos="5538788" algn="l"/>
                <a:tab pos="6461125" algn="l"/>
                <a:tab pos="7385050" algn="l"/>
                <a:tab pos="8307388" algn="l"/>
                <a:tab pos="9231313" algn="l"/>
                <a:tab pos="1015365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defTabSz="461963" eaLnBrk="0" hangingPunct="0">
              <a:tabLst>
                <a:tab pos="0" algn="l"/>
                <a:tab pos="922338" algn="l"/>
                <a:tab pos="1846263" algn="l"/>
                <a:tab pos="2768600" algn="l"/>
                <a:tab pos="3692525" algn="l"/>
                <a:tab pos="4614863" algn="l"/>
                <a:tab pos="5538788" algn="l"/>
                <a:tab pos="6461125" algn="l"/>
                <a:tab pos="7385050" algn="l"/>
                <a:tab pos="8307388" algn="l"/>
                <a:tab pos="9231313" algn="l"/>
                <a:tab pos="10153650" algn="l"/>
              </a:tabLst>
              <a:def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22338" algn="l"/>
                <a:tab pos="1846263" algn="l"/>
                <a:tab pos="2768600" algn="l"/>
                <a:tab pos="3692525" algn="l"/>
                <a:tab pos="4614863" algn="l"/>
                <a:tab pos="5538788" algn="l"/>
                <a:tab pos="6461125" algn="l"/>
                <a:tab pos="7385050" algn="l"/>
                <a:tab pos="8307388" algn="l"/>
                <a:tab pos="9231313" algn="l"/>
                <a:tab pos="10153650" algn="l"/>
              </a:tabLst>
              <a:def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22338" algn="l"/>
                <a:tab pos="1846263" algn="l"/>
                <a:tab pos="2768600" algn="l"/>
                <a:tab pos="3692525" algn="l"/>
                <a:tab pos="4614863" algn="l"/>
                <a:tab pos="5538788" algn="l"/>
                <a:tab pos="6461125" algn="l"/>
                <a:tab pos="7385050" algn="l"/>
                <a:tab pos="8307388" algn="l"/>
                <a:tab pos="9231313" algn="l"/>
                <a:tab pos="10153650" algn="l"/>
              </a:tabLst>
              <a:def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22338" algn="l"/>
                <a:tab pos="1846263" algn="l"/>
                <a:tab pos="2768600" algn="l"/>
                <a:tab pos="3692525" algn="l"/>
                <a:tab pos="4614863" algn="l"/>
                <a:tab pos="5538788" algn="l"/>
                <a:tab pos="6461125" algn="l"/>
                <a:tab pos="7385050" algn="l"/>
                <a:tab pos="8307388" algn="l"/>
                <a:tab pos="9231313" algn="l"/>
                <a:tab pos="10153650" algn="l"/>
              </a:tabLst>
              <a:def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lnSpc>
                <a:spcPct val="119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22338" algn="l"/>
                <a:tab pos="1846263" algn="l"/>
                <a:tab pos="2768600" algn="l"/>
                <a:tab pos="3692525" algn="l"/>
                <a:tab pos="4614863" algn="l"/>
                <a:tab pos="5538788" algn="l"/>
                <a:tab pos="6461125" algn="l"/>
                <a:tab pos="7385050" algn="l"/>
                <a:tab pos="8307388" algn="l"/>
                <a:tab pos="9231313" algn="l"/>
                <a:tab pos="10153650" algn="l"/>
              </a:tabLst>
              <a:def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lnSpc>
                <a:spcPct val="119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22338" algn="l"/>
                <a:tab pos="1846263" algn="l"/>
                <a:tab pos="2768600" algn="l"/>
                <a:tab pos="3692525" algn="l"/>
                <a:tab pos="4614863" algn="l"/>
                <a:tab pos="5538788" algn="l"/>
                <a:tab pos="6461125" algn="l"/>
                <a:tab pos="7385050" algn="l"/>
                <a:tab pos="8307388" algn="l"/>
                <a:tab pos="9231313" algn="l"/>
                <a:tab pos="10153650" algn="l"/>
              </a:tabLst>
              <a:def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lnSpc>
                <a:spcPct val="119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22338" algn="l"/>
                <a:tab pos="1846263" algn="l"/>
                <a:tab pos="2768600" algn="l"/>
                <a:tab pos="3692525" algn="l"/>
                <a:tab pos="4614863" algn="l"/>
                <a:tab pos="5538788" algn="l"/>
                <a:tab pos="6461125" algn="l"/>
                <a:tab pos="7385050" algn="l"/>
                <a:tab pos="8307388" algn="l"/>
                <a:tab pos="9231313" algn="l"/>
                <a:tab pos="10153650" algn="l"/>
              </a:tabLst>
              <a:def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lnSpc>
                <a:spcPct val="119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22338" algn="l"/>
                <a:tab pos="1846263" algn="l"/>
                <a:tab pos="2768600" algn="l"/>
                <a:tab pos="3692525" algn="l"/>
                <a:tab pos="4614863" algn="l"/>
                <a:tab pos="5538788" algn="l"/>
                <a:tab pos="6461125" algn="l"/>
                <a:tab pos="7385050" algn="l"/>
                <a:tab pos="8307388" algn="l"/>
                <a:tab pos="9231313" algn="l"/>
                <a:tab pos="10153650" algn="l"/>
              </a:tabLst>
              <a:def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F2488B2-FE1C-B949-B062-1F5D92288643}" type="slidenum">
              <a:rPr lang="en-GB" sz="1200">
                <a:solidFill>
                  <a:srgbClr val="000000"/>
                </a:solidFill>
              </a:rPr>
              <a:pPr eaLnBrk="1" hangingPunct="1"/>
              <a:t>16</a:t>
            </a:fld>
            <a:endParaRPr lang="en-GB" sz="1200">
              <a:solidFill>
                <a:srgbClr val="000000"/>
              </a:solidFill>
            </a:endParaRPr>
          </a:p>
        </p:txBody>
      </p:sp>
      <p:sp>
        <p:nvSpPr>
          <p:cNvPr id="2457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6400" y="696913"/>
            <a:ext cx="6197600" cy="3487737"/>
          </a:xfrm>
          <a:ln/>
        </p:spPr>
      </p:sp>
      <p:sp>
        <p:nvSpPr>
          <p:cNvPr id="2458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01675" y="4416425"/>
            <a:ext cx="5607050" cy="4095750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lIns="92309" tIns="46154" rIns="92309" bIns="46154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defTabSz="461963" eaLnBrk="0" hangingPunct="0">
              <a:tabLst>
                <a:tab pos="0" algn="l"/>
                <a:tab pos="922338" algn="l"/>
                <a:tab pos="1846263" algn="l"/>
                <a:tab pos="2768600" algn="l"/>
                <a:tab pos="3692525" algn="l"/>
                <a:tab pos="4614863" algn="l"/>
                <a:tab pos="5538788" algn="l"/>
                <a:tab pos="6461125" algn="l"/>
                <a:tab pos="7385050" algn="l"/>
                <a:tab pos="8307388" algn="l"/>
                <a:tab pos="9231313" algn="l"/>
                <a:tab pos="1015365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defTabSz="461963" eaLnBrk="0" hangingPunct="0">
              <a:tabLst>
                <a:tab pos="0" algn="l"/>
                <a:tab pos="922338" algn="l"/>
                <a:tab pos="1846263" algn="l"/>
                <a:tab pos="2768600" algn="l"/>
                <a:tab pos="3692525" algn="l"/>
                <a:tab pos="4614863" algn="l"/>
                <a:tab pos="5538788" algn="l"/>
                <a:tab pos="6461125" algn="l"/>
                <a:tab pos="7385050" algn="l"/>
                <a:tab pos="8307388" algn="l"/>
                <a:tab pos="9231313" algn="l"/>
                <a:tab pos="10153650" algn="l"/>
              </a:tabLst>
              <a:def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22338" algn="l"/>
                <a:tab pos="1846263" algn="l"/>
                <a:tab pos="2768600" algn="l"/>
                <a:tab pos="3692525" algn="l"/>
                <a:tab pos="4614863" algn="l"/>
                <a:tab pos="5538788" algn="l"/>
                <a:tab pos="6461125" algn="l"/>
                <a:tab pos="7385050" algn="l"/>
                <a:tab pos="8307388" algn="l"/>
                <a:tab pos="9231313" algn="l"/>
                <a:tab pos="10153650" algn="l"/>
              </a:tabLst>
              <a:def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22338" algn="l"/>
                <a:tab pos="1846263" algn="l"/>
                <a:tab pos="2768600" algn="l"/>
                <a:tab pos="3692525" algn="l"/>
                <a:tab pos="4614863" algn="l"/>
                <a:tab pos="5538788" algn="l"/>
                <a:tab pos="6461125" algn="l"/>
                <a:tab pos="7385050" algn="l"/>
                <a:tab pos="8307388" algn="l"/>
                <a:tab pos="9231313" algn="l"/>
                <a:tab pos="10153650" algn="l"/>
              </a:tabLst>
              <a:def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22338" algn="l"/>
                <a:tab pos="1846263" algn="l"/>
                <a:tab pos="2768600" algn="l"/>
                <a:tab pos="3692525" algn="l"/>
                <a:tab pos="4614863" algn="l"/>
                <a:tab pos="5538788" algn="l"/>
                <a:tab pos="6461125" algn="l"/>
                <a:tab pos="7385050" algn="l"/>
                <a:tab pos="8307388" algn="l"/>
                <a:tab pos="9231313" algn="l"/>
                <a:tab pos="10153650" algn="l"/>
              </a:tabLst>
              <a:def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lnSpc>
                <a:spcPct val="119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22338" algn="l"/>
                <a:tab pos="1846263" algn="l"/>
                <a:tab pos="2768600" algn="l"/>
                <a:tab pos="3692525" algn="l"/>
                <a:tab pos="4614863" algn="l"/>
                <a:tab pos="5538788" algn="l"/>
                <a:tab pos="6461125" algn="l"/>
                <a:tab pos="7385050" algn="l"/>
                <a:tab pos="8307388" algn="l"/>
                <a:tab pos="9231313" algn="l"/>
                <a:tab pos="10153650" algn="l"/>
              </a:tabLst>
              <a:def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lnSpc>
                <a:spcPct val="119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22338" algn="l"/>
                <a:tab pos="1846263" algn="l"/>
                <a:tab pos="2768600" algn="l"/>
                <a:tab pos="3692525" algn="l"/>
                <a:tab pos="4614863" algn="l"/>
                <a:tab pos="5538788" algn="l"/>
                <a:tab pos="6461125" algn="l"/>
                <a:tab pos="7385050" algn="l"/>
                <a:tab pos="8307388" algn="l"/>
                <a:tab pos="9231313" algn="l"/>
                <a:tab pos="10153650" algn="l"/>
              </a:tabLst>
              <a:def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lnSpc>
                <a:spcPct val="119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22338" algn="l"/>
                <a:tab pos="1846263" algn="l"/>
                <a:tab pos="2768600" algn="l"/>
                <a:tab pos="3692525" algn="l"/>
                <a:tab pos="4614863" algn="l"/>
                <a:tab pos="5538788" algn="l"/>
                <a:tab pos="6461125" algn="l"/>
                <a:tab pos="7385050" algn="l"/>
                <a:tab pos="8307388" algn="l"/>
                <a:tab pos="9231313" algn="l"/>
                <a:tab pos="10153650" algn="l"/>
              </a:tabLst>
              <a:def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lnSpc>
                <a:spcPct val="119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22338" algn="l"/>
                <a:tab pos="1846263" algn="l"/>
                <a:tab pos="2768600" algn="l"/>
                <a:tab pos="3692525" algn="l"/>
                <a:tab pos="4614863" algn="l"/>
                <a:tab pos="5538788" algn="l"/>
                <a:tab pos="6461125" algn="l"/>
                <a:tab pos="7385050" algn="l"/>
                <a:tab pos="8307388" algn="l"/>
                <a:tab pos="9231313" algn="l"/>
                <a:tab pos="10153650" algn="l"/>
              </a:tabLst>
              <a:def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9059228-8A10-F443-9E27-2E8CD9C98ADF}" type="slidenum">
              <a:rPr lang="en-GB" sz="1200">
                <a:solidFill>
                  <a:srgbClr val="000000"/>
                </a:solidFill>
              </a:rPr>
              <a:pPr eaLnBrk="1" hangingPunct="1"/>
              <a:t>17</a:t>
            </a:fld>
            <a:endParaRPr lang="en-GB" sz="1200">
              <a:solidFill>
                <a:srgbClr val="000000"/>
              </a:solidFill>
            </a:endParaRPr>
          </a:p>
        </p:txBody>
      </p:sp>
      <p:sp>
        <p:nvSpPr>
          <p:cNvPr id="2662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6400" y="696913"/>
            <a:ext cx="6197600" cy="3487737"/>
          </a:xfrm>
          <a:ln/>
        </p:spPr>
      </p:sp>
      <p:sp>
        <p:nvSpPr>
          <p:cNvPr id="2662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01675" y="4416425"/>
            <a:ext cx="5607050" cy="4095750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lIns="92309" tIns="46154" rIns="92309" bIns="46154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AC986-509A-C041-848D-54779B8432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536249-B617-5147-A2D7-279654E4C2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55136C-E931-D942-B45B-E9467EF61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9/14/21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C98B1F-D2F9-554B-AA92-F80451C00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 Short Course - Session 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198D26-BD98-6148-A939-D12C38DFB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8CF4-080C-6448-A4C0-B6A3C5CD13C0}" type="slidenum">
              <a:rPr lang="en-US" smtClean="0"/>
              <a:t>‹#›</a:t>
            </a:fld>
            <a:endParaRPr lang="en-US"/>
          </a:p>
        </p:txBody>
      </p:sp>
      <p:pic>
        <p:nvPicPr>
          <p:cNvPr id="1028" name="Picture 4" descr="Naval Postgraduate School - SmartCatalog">
            <a:extLst>
              <a:ext uri="{FF2B5EF4-FFF2-40B4-BE49-F238E27FC236}">
                <a16:creationId xmlns:a16="http://schemas.microsoft.com/office/drawing/2014/main" id="{94950B12-CAE3-854F-BE55-738B0A5E806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3932" y="23813"/>
            <a:ext cx="2318068" cy="1655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DVIDS - Images - NAVSUP WSS Logo">
            <a:extLst>
              <a:ext uri="{FF2B5EF4-FFF2-40B4-BE49-F238E27FC236}">
                <a16:creationId xmlns:a16="http://schemas.microsoft.com/office/drawing/2014/main" id="{ED5A8773-E35E-2A4F-AFF3-0657E18DCBB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813"/>
            <a:ext cx="2732036" cy="148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7513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4C10B-AA81-E047-8A97-E1CC7942E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49174A-3D86-2347-A496-2007BB8B5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10DFA1-442D-1843-8EF0-6009AB610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9/14/21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F6ED2C-92CE-9146-8F76-BDE7B4A0C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 Short Course - Session 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37E491-0270-9047-B7FD-446390128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8CF4-080C-6448-A4C0-B6A3C5CD1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178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CC4A54-D11F-A44A-9C2B-634BEA360E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E64C71-6535-4D46-B857-CADB2D6361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DAECCF-95E1-2148-95A8-2648A001F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9/14/21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24FEC7-9390-3147-94FD-BAA997027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 Short Course - Session 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AF6731-E532-E749-B4C6-FFD806DFB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8CF4-080C-6448-A4C0-B6A3C5CD1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47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DE682-E7DA-E844-9444-BBC863979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2036" y="365125"/>
            <a:ext cx="7336303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90C7AC-A8AA-4A4E-94B2-7E283E63EE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A16BC6-2D49-4D40-8681-02BB6A8A9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9/14/21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F10701-8310-F445-9703-BD50D3269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 Short Course - Session 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CCF8AE-81A2-D248-92EA-04E7F37D8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8CF4-080C-6448-A4C0-B6A3C5CD13C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 descr="DVIDS - Images - NAVSUP WSS Logo">
            <a:extLst>
              <a:ext uri="{FF2B5EF4-FFF2-40B4-BE49-F238E27FC236}">
                <a16:creationId xmlns:a16="http://schemas.microsoft.com/office/drawing/2014/main" id="{BB36B7ED-3A01-1440-AC61-5EB0554ACA4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813"/>
            <a:ext cx="2732036" cy="148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Naval Postgraduate School - SmartCatalog">
            <a:extLst>
              <a:ext uri="{FF2B5EF4-FFF2-40B4-BE49-F238E27FC236}">
                <a16:creationId xmlns:a16="http://schemas.microsoft.com/office/drawing/2014/main" id="{04C44AB6-D85C-BE4C-8CD4-8CD225775E5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3932" y="23813"/>
            <a:ext cx="2318068" cy="1655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5374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393B4-A588-6D46-999A-43601AA93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DAAA6-2D1E-4B43-A20C-9CAFB97DD0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EB95E-C364-0945-8D74-2BA75A3B2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9/14/21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AD036F-FE2E-AA4E-A93C-F376AAAD9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 Short Course - Session 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E86C3C-F3F9-8943-81EB-A6794B77A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8CF4-080C-6448-A4C0-B6A3C5CD1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14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09A01-28DD-5141-B8D6-6DD23A88B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87587E-A7A3-8344-9CA7-AA70F3F0F7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617F94-6FFB-B644-A23F-58956C65A8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01D16D-F638-A145-AF11-6E980A91B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9/14/21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AC668B-2D99-4F42-A4C6-809541270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 Short Course - Session 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A262F6-362B-3142-ACFD-8F7D9F2CF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8CF4-080C-6448-A4C0-B6A3C5CD1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582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88889-18D9-BB43-80E9-05D38D6D5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44FA9B-D906-FE43-B13A-875FAD33F1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BD00FC-A6F9-0B45-B3DF-1671632695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5CA449-7F5A-164F-8072-C215114702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DFAA33-CC20-7E4F-8027-391C0D3C91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8C0813-6AC8-F549-B66D-B182394D7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9/14/21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64E80F-A5A2-8147-9DC2-2414A3468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 Short Course - Session 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5A9E4D-3EF1-9742-889C-E8DD0DC0F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8CF4-080C-6448-A4C0-B6A3C5CD1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997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49D76-CAC1-2746-A45E-5B2C7371C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4113" y="365125"/>
            <a:ext cx="727982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A1E01F-606D-5B48-ADD3-E0D716D8A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9/14/21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193F36-B443-D948-8925-680CE1082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 Short Course - Session 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F1DED1-D7FA-014B-92F4-35F55105A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8CF4-080C-6448-A4C0-B6A3C5CD13C0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2" descr="DVIDS - Images - NAVSUP WSS Logo">
            <a:extLst>
              <a:ext uri="{FF2B5EF4-FFF2-40B4-BE49-F238E27FC236}">
                <a16:creationId xmlns:a16="http://schemas.microsoft.com/office/drawing/2014/main" id="{CAB40334-544C-A64B-A497-3563DB4C4D9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813"/>
            <a:ext cx="2732036" cy="148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Naval Postgraduate School - SmartCatalog">
            <a:extLst>
              <a:ext uri="{FF2B5EF4-FFF2-40B4-BE49-F238E27FC236}">
                <a16:creationId xmlns:a16="http://schemas.microsoft.com/office/drawing/2014/main" id="{FD89DC60-B69D-E049-8BA4-BD25357ACB7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3932" y="23813"/>
            <a:ext cx="2318068" cy="1655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6143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039E52-0202-6C40-8E67-D94236265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9/14/21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A398F2-0AD8-0247-BFC3-B2498E0C3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 Short Course - Session 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347499-689E-754F-8B96-F6484A399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8CF4-080C-6448-A4C0-B6A3C5CD13C0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2" descr="DVIDS - Images - NAVSUP WSS Logo">
            <a:extLst>
              <a:ext uri="{FF2B5EF4-FFF2-40B4-BE49-F238E27FC236}">
                <a16:creationId xmlns:a16="http://schemas.microsoft.com/office/drawing/2014/main" id="{BE2B5409-D8FB-9D4D-8BA2-BBE11C27473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813"/>
            <a:ext cx="2732036" cy="148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Naval Postgraduate School - SmartCatalog">
            <a:extLst>
              <a:ext uri="{FF2B5EF4-FFF2-40B4-BE49-F238E27FC236}">
                <a16:creationId xmlns:a16="http://schemas.microsoft.com/office/drawing/2014/main" id="{A0119C7F-21A3-074F-BFCB-2184F569AA2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3932" y="23813"/>
            <a:ext cx="2318068" cy="1655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1974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5A427-B371-FC4A-BA35-FF396021F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2A129E-3734-B64D-8E02-A40255A481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E019EB-86D2-1A48-B7CF-5F56A23CF0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BFC999-E819-F54C-B977-1F1F220A9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9/14/21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76FDF9-C99B-D94D-96F3-834EC14C5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 Short Course - Session 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C781A0-7DB8-D247-83C5-9D7499156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8CF4-080C-6448-A4C0-B6A3C5CD1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555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37106-8746-DB49-A11C-49FE03612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2025C2-34B1-144B-8216-EB8D3FFE23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CB71EA-3A67-464D-B898-D223A3091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399207-800B-174D-AE63-46F9BCA1C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9/14/21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A8D140-75FD-C542-B329-E0CAC6D75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 Short Course - Session 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DCD1D0-3F42-3549-80C6-F2B87E11D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8CF4-080C-6448-A4C0-B6A3C5CD1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033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324795-5217-CA41-8E15-FD8CEDFC6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76883E-795C-7343-8BF8-B2A45EE65B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446C39-7978-1D49-85F6-DAB0FBE8DE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9/14/21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7C5D9B-E97F-C749-9A86-16A928BF1C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DES Short Course - Session 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E19BEB-FB79-0A4F-983E-4773AB5819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5F8CF4-080C-6448-A4C0-B6A3C5CD1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385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F5B0D-38F9-1848-A672-CE265ACEA9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Introduction to Discrete Event Simulation</a:t>
            </a:r>
            <a:br>
              <a:rPr lang="en-US" dirty="0"/>
            </a:br>
            <a:r>
              <a:rPr lang="en-US" dirty="0"/>
              <a:t>Session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49BB56-3134-344B-93F9-1FF688DD3B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Arnold Buss</a:t>
            </a:r>
          </a:p>
          <a:p>
            <a:r>
              <a:rPr lang="en-US" dirty="0"/>
              <a:t>MOVES Institute</a:t>
            </a:r>
          </a:p>
          <a:p>
            <a:r>
              <a:rPr lang="en-US" dirty="0"/>
              <a:t>Naval Postgraduate School</a:t>
            </a:r>
          </a:p>
          <a:p>
            <a:r>
              <a:rPr lang="en-US" dirty="0"/>
              <a:t>Monterey, CA 93943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46399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cs typeface="Arial" charset="0"/>
              </a:rPr>
              <a:t>States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cs typeface="Arial" charset="0"/>
              </a:rPr>
              <a:t>Variables that describe snapshot of system</a:t>
            </a:r>
          </a:p>
          <a:p>
            <a:pPr eaLnBrk="1" hangingPunct="1"/>
            <a:r>
              <a:rPr lang="en-US">
                <a:latin typeface="Arial" charset="0"/>
                <a:cs typeface="Arial" charset="0"/>
              </a:rPr>
              <a:t>State trajectory</a:t>
            </a:r>
          </a:p>
          <a:p>
            <a:pPr lvl="1" eaLnBrk="1" hangingPunct="1"/>
            <a:r>
              <a:rPr lang="en-US">
                <a:latin typeface="Arial" charset="0"/>
                <a:cs typeface="Arial" charset="0"/>
              </a:rPr>
              <a:t>Graph of state over time</a:t>
            </a:r>
          </a:p>
          <a:p>
            <a:pPr eaLnBrk="1" hangingPunct="1"/>
            <a:r>
              <a:rPr lang="en-US">
                <a:latin typeface="Arial" charset="0"/>
                <a:cs typeface="Arial" charset="0"/>
              </a:rPr>
              <a:t>DES States change instantaneously</a:t>
            </a:r>
          </a:p>
          <a:p>
            <a:pPr lvl="1" eaLnBrk="1" hangingPunct="1"/>
            <a:r>
              <a:rPr lang="en-US">
                <a:latin typeface="Arial" charset="0"/>
                <a:cs typeface="Arial" charset="0"/>
              </a:rPr>
              <a:t>State trajectories must be piecewise constant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706A32-EFFF-4241-A6F7-CF68379DD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 Short Course - Session 1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D4B522C-9EF4-574C-ABEF-C4E071FAD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8CF4-080C-6448-A4C0-B6A3C5CD13C0}" type="slidenum">
              <a:rPr lang="en-US" smtClean="0"/>
              <a:t>10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ED111606-CB2B-6246-9DDA-1575FBADD9E5}"/>
                  </a:ext>
                </a:extLst>
              </p14:cNvPr>
              <p14:cNvContentPartPr/>
              <p14:nvPr/>
            </p14:nvContentPartPr>
            <p14:xfrm>
              <a:off x="1148400" y="2779560"/>
              <a:ext cx="2586240" cy="4132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ED111606-CB2B-6246-9DDA-1575FBADD9E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39040" y="2770200"/>
                <a:ext cx="2604960" cy="4320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Inadmissible State Trajectories</a:t>
            </a:r>
          </a:p>
        </p:txBody>
      </p:sp>
      <p:pic>
        <p:nvPicPr>
          <p:cNvPr id="19459" name="Picture 1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438401"/>
            <a:ext cx="8458200" cy="272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A02C24-9677-174E-BE79-8AC254642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 Short Course - Session 1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FF78113-9BC4-8245-9371-8A5927ACF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8CF4-080C-6448-A4C0-B6A3C5CD13C0}" type="slidenum">
              <a:rPr lang="en-US" smtClean="0"/>
              <a:t>11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4A2F8945-1521-4548-960C-F4754387BEF4}"/>
                  </a:ext>
                </a:extLst>
              </p14:cNvPr>
              <p14:cNvContentPartPr/>
              <p14:nvPr/>
            </p14:nvContentPartPr>
            <p14:xfrm>
              <a:off x="3211560" y="1372320"/>
              <a:ext cx="6776640" cy="39070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4A2F8945-1521-4548-960C-F4754387BEF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202200" y="1362960"/>
                <a:ext cx="6795360" cy="39258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cs typeface="ＭＳ Ｐゴシック" charset="0"/>
              </a:rPr>
              <a:t>Admissible State Trajectory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pic>
        <p:nvPicPr>
          <p:cNvPr id="20483" name="Picture 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133600"/>
            <a:ext cx="7099300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5486401" y="5715001"/>
            <a:ext cx="10001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FF0000"/>
                </a:solidFill>
                <a:latin typeface="Calibri" charset="0"/>
              </a:rPr>
              <a:t>Events</a:t>
            </a:r>
          </a:p>
        </p:txBody>
      </p:sp>
      <p:cxnSp>
        <p:nvCxnSpPr>
          <p:cNvPr id="8" name="Straight Arrow Connector 7"/>
          <p:cNvCxnSpPr>
            <a:cxnSpLocks noChangeShapeType="1"/>
          </p:cNvCxnSpPr>
          <p:nvPr/>
        </p:nvCxnSpPr>
        <p:spPr bwMode="auto">
          <a:xfrm rot="16200000" flipV="1">
            <a:off x="4876800" y="5410200"/>
            <a:ext cx="609600" cy="609600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 type="arrow" w="med" len="med"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</p:cxnSp>
      <p:cxnSp>
        <p:nvCxnSpPr>
          <p:cNvPr id="9" name="Straight Arrow Connector 8"/>
          <p:cNvCxnSpPr>
            <a:cxnSpLocks noChangeShapeType="1"/>
          </p:cNvCxnSpPr>
          <p:nvPr/>
        </p:nvCxnSpPr>
        <p:spPr bwMode="auto">
          <a:xfrm flipV="1">
            <a:off x="5867400" y="5410200"/>
            <a:ext cx="152400" cy="533400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 type="arrow" w="med" len="med"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</p:cxnSp>
      <p:cxnSp>
        <p:nvCxnSpPr>
          <p:cNvPr id="13" name="Straight Arrow Connector 12"/>
          <p:cNvCxnSpPr>
            <a:cxnSpLocks noChangeShapeType="1"/>
          </p:cNvCxnSpPr>
          <p:nvPr/>
        </p:nvCxnSpPr>
        <p:spPr bwMode="auto">
          <a:xfrm rot="5400000" flipH="1" flipV="1">
            <a:off x="5943600" y="5562600"/>
            <a:ext cx="533400" cy="228600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 type="arrow" w="med" len="med"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</p:cxnSp>
      <p:cxnSp>
        <p:nvCxnSpPr>
          <p:cNvPr id="16" name="Straight Arrow Connector 15"/>
          <p:cNvCxnSpPr>
            <a:cxnSpLocks noChangeShapeType="1"/>
          </p:cNvCxnSpPr>
          <p:nvPr/>
        </p:nvCxnSpPr>
        <p:spPr bwMode="auto">
          <a:xfrm flipV="1">
            <a:off x="6400800" y="5410200"/>
            <a:ext cx="914400" cy="533400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 type="arrow" w="med" len="med"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</p:cxn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AD0E3F-41E3-CF4E-BACF-228B8C132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 Short Course - Session 1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924CE9C-0999-8B40-A123-956FF3D80141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2703444" y="5410200"/>
            <a:ext cx="2673626" cy="612648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 type="arrow" w="med" len="med"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B6A9385-8031-5640-BA48-3ADB3F467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8CF4-080C-6448-A4C0-B6A3C5CD13C0}" type="slidenum">
              <a:rPr lang="en-US" smtClean="0"/>
              <a:t>12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876BB87-E66F-A24F-8B18-E260277B44A4}"/>
                  </a:ext>
                </a:extLst>
              </p14:cNvPr>
              <p14:cNvContentPartPr/>
              <p14:nvPr/>
            </p14:nvContentPartPr>
            <p14:xfrm>
              <a:off x="840600" y="4336560"/>
              <a:ext cx="4042080" cy="22399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876BB87-E66F-A24F-8B18-E260277B44A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31240" y="4327200"/>
                <a:ext cx="4060800" cy="22586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7" name="Rectangle 1"/>
          <p:cNvSpPr>
            <a:spLocks noGrp="1" noChangeArrowheads="1"/>
          </p:cNvSpPr>
          <p:nvPr>
            <p:ph type="title"/>
          </p:nvPr>
        </p:nvSpPr>
        <p:spPr>
          <a:xfrm>
            <a:off x="2732036" y="723207"/>
            <a:ext cx="7336303" cy="609398"/>
          </a:xfrm>
        </p:spPr>
        <p:txBody>
          <a:bodyPr vert="horz" lIns="0" tIns="0" rIns="0" bIns="0" rtlCol="0" anchor="ctr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>
                <a:cs typeface="Arial" charset="0"/>
              </a:rPr>
              <a:t>Events</a:t>
            </a:r>
          </a:p>
        </p:txBody>
      </p:sp>
      <p:sp>
        <p:nvSpPr>
          <p:cNvPr id="18438" name="Rectangle 2"/>
          <p:cNvSpPr>
            <a:spLocks noGrp="1" noChangeArrowheads="1"/>
          </p:cNvSpPr>
          <p:nvPr>
            <p:ph idx="1"/>
          </p:nvPr>
        </p:nvSpPr>
        <p:spPr/>
        <p:txBody>
          <a:bodyPr vert="horz" lIns="0" tIns="0" rIns="0" bIns="0" rtlCol="0">
            <a:spAutoFit/>
          </a:bodyPr>
          <a:lstStyle/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>
                <a:latin typeface="Arial" charset="0"/>
                <a:cs typeface="Arial" charset="0"/>
              </a:rPr>
              <a:t>Event = </a:t>
            </a:r>
            <a:r>
              <a:rPr lang="ja-JP" altLang="en-GB">
                <a:latin typeface="Arial" charset="0"/>
                <a:cs typeface="Arial" charset="0"/>
              </a:rPr>
              <a:t>“</a:t>
            </a:r>
            <a:r>
              <a:rPr lang="en-GB" dirty="0">
                <a:latin typeface="Arial" charset="0"/>
                <a:cs typeface="Arial" charset="0"/>
              </a:rPr>
              <a:t>Interesting</a:t>
            </a:r>
            <a:r>
              <a:rPr lang="ja-JP" altLang="en-GB">
                <a:latin typeface="Arial" charset="0"/>
                <a:cs typeface="Arial" charset="0"/>
              </a:rPr>
              <a:t>”</a:t>
            </a:r>
            <a:r>
              <a:rPr lang="en-GB" dirty="0">
                <a:latin typeface="Arial" charset="0"/>
                <a:cs typeface="Arial" charset="0"/>
              </a:rPr>
              <a:t> occurrence</a:t>
            </a:r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>
                <a:latin typeface="Arial" charset="0"/>
                <a:cs typeface="Arial" charset="0"/>
              </a:rPr>
              <a:t>Between events, nothing happens in model</a:t>
            </a:r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>
                <a:latin typeface="Arial" charset="0"/>
                <a:cs typeface="Arial" charset="0"/>
              </a:rPr>
              <a:t>Events may schedule other events</a:t>
            </a:r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>
                <a:latin typeface="Arial" charset="0"/>
                <a:cs typeface="Arial" charset="0"/>
              </a:rPr>
              <a:t>Order of events' occurrence not necessarily same as order scheduled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6E3F30-89BB-6E49-9A99-F8C2DEAE3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 Short Course - Session 1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8B4381F-AE28-B54F-9A37-F520175B3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8CF4-080C-6448-A4C0-B6A3C5CD13C0}" type="slidenum">
              <a:rPr lang="en-US" smtClean="0"/>
              <a:t>13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1"/>
          <p:cNvSpPr>
            <a:spLocks noGrp="1" noChangeArrowheads="1"/>
          </p:cNvSpPr>
          <p:nvPr>
            <p:ph type="title"/>
          </p:nvPr>
        </p:nvSpPr>
        <p:spPr>
          <a:xfrm>
            <a:off x="2732036" y="723207"/>
            <a:ext cx="7336303" cy="609398"/>
          </a:xfrm>
        </p:spPr>
        <p:txBody>
          <a:bodyPr vert="horz" lIns="0" tIns="0" rIns="0" bIns="0" rtlCol="0" anchor="ctr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>
                <a:cs typeface="Arial" charset="0"/>
              </a:rPr>
              <a:t>Event List</a:t>
            </a:r>
          </a:p>
        </p:txBody>
      </p:sp>
      <p:sp>
        <p:nvSpPr>
          <p:cNvPr id="20486" name="Rectangle 2"/>
          <p:cNvSpPr>
            <a:spLocks noGrp="1" noChangeArrowheads="1"/>
          </p:cNvSpPr>
          <p:nvPr>
            <p:ph idx="1"/>
          </p:nvPr>
        </p:nvSpPr>
        <p:spPr/>
        <p:txBody>
          <a:bodyPr vert="horz" lIns="0" tIns="0" rIns="0" bIns="0" rtlCol="0">
            <a:spAutoFit/>
          </a:bodyPr>
          <a:lstStyle/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>
                <a:latin typeface="Arial" charset="0"/>
                <a:cs typeface="Arial" charset="0"/>
              </a:rPr>
              <a:t>Keeps pending events in list</a:t>
            </a:r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>
                <a:latin typeface="Arial" charset="0"/>
                <a:cs typeface="Arial" charset="0"/>
              </a:rPr>
              <a:t>Inserts events in order when scheduled</a:t>
            </a:r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>
                <a:latin typeface="Arial" charset="0"/>
                <a:cs typeface="Arial" charset="0"/>
              </a:rPr>
              <a:t>Advances time: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>
                <a:latin typeface="Arial" charset="0"/>
                <a:cs typeface="Arial" charset="0"/>
              </a:rPr>
              <a:t>Advance time to next scheduled event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>
                <a:latin typeface="Arial" charset="0"/>
                <a:cs typeface="Arial" charset="0"/>
              </a:rPr>
              <a:t>Remove event and process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>
                <a:latin typeface="Arial" charset="0"/>
                <a:cs typeface="Arial" charset="0"/>
              </a:rPr>
              <a:t>Repeat while Event List not empty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9A83DA-1D41-EC44-AD2B-AAFE92431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 Short Course - Session 1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3767709-4743-974A-9777-411EFF50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8CF4-080C-6448-A4C0-B6A3C5CD13C0}" type="slidenum">
              <a:rPr lang="en-US" smtClean="0"/>
              <a:t>14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BD3018EF-0693-7449-8FB3-F59EA437C0A9}"/>
                  </a:ext>
                </a:extLst>
              </p14:cNvPr>
              <p14:cNvContentPartPr/>
              <p14:nvPr/>
            </p14:nvContentPartPr>
            <p14:xfrm>
              <a:off x="963720" y="3391560"/>
              <a:ext cx="344880" cy="8917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BD3018EF-0693-7449-8FB3-F59EA437C0A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54360" y="3382200"/>
                <a:ext cx="363600" cy="9104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cs typeface="Arial" charset="0"/>
              </a:rPr>
              <a:t>Starting Up</a:t>
            </a:r>
          </a:p>
        </p:txBody>
      </p:sp>
      <p:sp>
        <p:nvSpPr>
          <p:cNvPr id="2253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09000"/>
              </a:lnSpc>
            </a:pPr>
            <a:r>
              <a:rPr lang="en-US" dirty="0">
                <a:latin typeface="Arial" charset="0"/>
                <a:cs typeface="Arial" charset="0"/>
              </a:rPr>
              <a:t>Initially Event List is empty</a:t>
            </a:r>
          </a:p>
          <a:p>
            <a:pPr eaLnBrk="1" hangingPunct="1">
              <a:lnSpc>
                <a:spcPct val="109000"/>
              </a:lnSpc>
            </a:pPr>
            <a:r>
              <a:rPr lang="en-US" dirty="0">
                <a:latin typeface="Arial" charset="0"/>
                <a:cs typeface="Arial" charset="0"/>
              </a:rPr>
              <a:t>Need at least one initial event</a:t>
            </a:r>
          </a:p>
          <a:p>
            <a:pPr eaLnBrk="1" hangingPunct="1">
              <a:lnSpc>
                <a:spcPct val="109000"/>
              </a:lnSpc>
            </a:pPr>
            <a:r>
              <a:rPr lang="en-US" dirty="0">
                <a:latin typeface="Arial" charset="0"/>
                <a:cs typeface="Arial" charset="0"/>
              </a:rPr>
              <a:t>“Run” event always scheduled to occur at time 0.0</a:t>
            </a:r>
          </a:p>
          <a:p>
            <a:pPr eaLnBrk="1" hangingPunct="1">
              <a:lnSpc>
                <a:spcPct val="109000"/>
              </a:lnSpc>
            </a:pPr>
            <a:r>
              <a:rPr lang="en-US" dirty="0">
                <a:latin typeface="Arial" charset="0"/>
                <a:cs typeface="Arial" charset="0"/>
              </a:rPr>
              <a:t>Like “main” method – starting point for  Event List</a:t>
            </a:r>
          </a:p>
          <a:p>
            <a:pPr eaLnBrk="1" hangingPunct="1">
              <a:lnSpc>
                <a:spcPct val="109000"/>
              </a:lnSpc>
            </a:pPr>
            <a:r>
              <a:rPr lang="en-US" dirty="0">
                <a:latin typeface="Arial" charset="0"/>
                <a:cs typeface="Arial" charset="0"/>
              </a:rPr>
              <a:t>Processed like any other Event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1E86D5-275B-9B48-A481-439BC3C73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 Short Course - Session 1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1899B9F-9AC6-7A43-B27A-1113E6850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8CF4-080C-6448-A4C0-B6A3C5CD13C0}" type="slidenum">
              <a:rPr lang="en-US" smtClean="0"/>
              <a:t>15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144C69DA-92CE-2E4E-A1AB-301D35CAD197}"/>
                  </a:ext>
                </a:extLst>
              </p14:cNvPr>
              <p14:cNvContentPartPr/>
              <p14:nvPr/>
            </p14:nvContentPartPr>
            <p14:xfrm>
              <a:off x="447840" y="680760"/>
              <a:ext cx="7072560" cy="34372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144C69DA-92CE-2E4E-A1AB-301D35CAD19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38480" y="671400"/>
                <a:ext cx="7091280" cy="34560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7" name="Rectangle 1"/>
          <p:cNvSpPr>
            <a:spLocks noGrp="1" noChangeArrowheads="1"/>
          </p:cNvSpPr>
          <p:nvPr>
            <p:ph type="title"/>
          </p:nvPr>
        </p:nvSpPr>
        <p:spPr>
          <a:xfrm>
            <a:off x="2732036" y="723207"/>
            <a:ext cx="7336303" cy="609398"/>
          </a:xfrm>
        </p:spPr>
        <p:txBody>
          <a:bodyPr vert="horz" lIns="0" tIns="0" rIns="0" bIns="0" rtlCol="0" anchor="ctr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>
                <a:cs typeface="Arial" charset="0"/>
              </a:rPr>
              <a:t>Structure of DES Model</a:t>
            </a:r>
          </a:p>
        </p:txBody>
      </p:sp>
      <p:sp>
        <p:nvSpPr>
          <p:cNvPr id="23558" name="Rectangle 2"/>
          <p:cNvSpPr>
            <a:spLocks noGrp="1" noChangeArrowheads="1"/>
          </p:cNvSpPr>
          <p:nvPr>
            <p:ph idx="1"/>
          </p:nvPr>
        </p:nvSpPr>
        <p:spPr/>
        <p:txBody>
          <a:bodyPr vert="horz" lIns="0" tIns="0" rIns="0" bIns="0" rtlCol="0">
            <a:spAutoFit/>
          </a:bodyPr>
          <a:lstStyle/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>
                <a:latin typeface="Arial" charset="0"/>
                <a:cs typeface="Arial" charset="0"/>
              </a:rPr>
              <a:t>Parameters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>
                <a:latin typeface="Arial" charset="0"/>
                <a:cs typeface="Arial" charset="0"/>
              </a:rPr>
              <a:t>Don’t “change” during a single run</a:t>
            </a:r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>
                <a:latin typeface="Arial" charset="0"/>
                <a:cs typeface="Arial" charset="0"/>
              </a:rPr>
              <a:t>State Variables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>
                <a:latin typeface="Arial" charset="0"/>
                <a:cs typeface="Arial" charset="0"/>
              </a:rPr>
              <a:t>Typically do change during a single run</a:t>
            </a:r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>
                <a:latin typeface="Arial" charset="0"/>
                <a:cs typeface="Arial" charset="0"/>
              </a:rPr>
              <a:t>Events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>
                <a:latin typeface="Arial" charset="0"/>
                <a:cs typeface="Arial" charset="0"/>
              </a:rPr>
              <a:t>When state transitions occur</a:t>
            </a:r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>
                <a:latin typeface="Arial" charset="0"/>
                <a:cs typeface="Arial" charset="0"/>
              </a:rPr>
              <a:t>Scheduling Relationships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>
                <a:latin typeface="Arial" charset="0"/>
                <a:cs typeface="Arial" charset="0"/>
              </a:rPr>
              <a:t>Events that schedule other events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42C4AD-585B-684D-ACB2-9EE4F4052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 Short Course - Session 1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86C0B41-63DD-4243-8E45-5922243F3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8CF4-080C-6448-A4C0-B6A3C5CD13C0}" type="slidenum">
              <a:rPr lang="en-US" smtClean="0"/>
              <a:t>16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030F7265-2470-244D-8B55-D7C223D1E625}"/>
                  </a:ext>
                </a:extLst>
              </p14:cNvPr>
              <p14:cNvContentPartPr/>
              <p14:nvPr/>
            </p14:nvContentPartPr>
            <p14:xfrm>
              <a:off x="458280" y="1955160"/>
              <a:ext cx="3920760" cy="29527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030F7265-2470-244D-8B55-D7C223D1E62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48920" y="1945800"/>
                <a:ext cx="3939480" cy="29714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5" name="Rectangle 1"/>
          <p:cNvSpPr>
            <a:spLocks noGrp="1" noChangeArrowheads="1"/>
          </p:cNvSpPr>
          <p:nvPr>
            <p:ph type="title"/>
          </p:nvPr>
        </p:nvSpPr>
        <p:spPr>
          <a:xfrm>
            <a:off x="2732036" y="723207"/>
            <a:ext cx="7336303" cy="609398"/>
          </a:xfrm>
        </p:spPr>
        <p:txBody>
          <a:bodyPr vert="horz" lIns="0" tIns="0" rIns="0" bIns="0" rtlCol="0" anchor="ctr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>
                <a:cs typeface="Arial" charset="0"/>
              </a:rPr>
              <a:t>Example: Arrival Process</a:t>
            </a:r>
          </a:p>
        </p:txBody>
      </p:sp>
      <p:sp>
        <p:nvSpPr>
          <p:cNvPr id="25606" name="Rectangle 2"/>
          <p:cNvSpPr>
            <a:spLocks noGrp="1" noChangeArrowheads="1"/>
          </p:cNvSpPr>
          <p:nvPr>
            <p:ph idx="1"/>
          </p:nvPr>
        </p:nvSpPr>
        <p:spPr/>
        <p:txBody>
          <a:bodyPr vert="horz" lIns="0" tIns="0" rIns="0" bIns="0" rtlCol="0">
            <a:spAutoFit/>
          </a:bodyPr>
          <a:lstStyle/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>
                <a:latin typeface="Arial" charset="0"/>
                <a:cs typeface="Arial" charset="0"/>
              </a:rPr>
              <a:t>Parameter: Interarrival times {</a:t>
            </a:r>
            <a:r>
              <a:rPr lang="en-GB" dirty="0" err="1">
                <a:latin typeface="Arial" charset="0"/>
                <a:cs typeface="Arial" charset="0"/>
              </a:rPr>
              <a:t>t</a:t>
            </a:r>
            <a:r>
              <a:rPr lang="en-GB" baseline="-25000" dirty="0" err="1">
                <a:latin typeface="Arial" charset="0"/>
                <a:cs typeface="Arial" charset="0"/>
              </a:rPr>
              <a:t>A</a:t>
            </a:r>
            <a:r>
              <a:rPr lang="en-GB" dirty="0">
                <a:latin typeface="Arial" charset="0"/>
                <a:cs typeface="Arial" charset="0"/>
              </a:rPr>
              <a:t>}</a:t>
            </a:r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>
                <a:latin typeface="Arial" charset="0"/>
                <a:cs typeface="Arial" charset="0"/>
              </a:rPr>
              <a:t>State: Number Arrivals (N)</a:t>
            </a:r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>
                <a:latin typeface="Arial" charset="0"/>
                <a:cs typeface="Arial" charset="0"/>
              </a:rPr>
              <a:t>Events: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>
                <a:latin typeface="Arial" charset="0"/>
                <a:cs typeface="Arial" charset="0"/>
              </a:rPr>
              <a:t>Run: N = 0; Schedule first Arrival with delay of first </a:t>
            </a:r>
            <a:r>
              <a:rPr lang="en-GB" dirty="0" err="1">
                <a:latin typeface="Arial" charset="0"/>
                <a:cs typeface="Arial" charset="0"/>
              </a:rPr>
              <a:t>t</a:t>
            </a:r>
            <a:r>
              <a:rPr lang="en-GB" baseline="-25000" dirty="0" err="1">
                <a:latin typeface="Arial" charset="0"/>
                <a:cs typeface="Arial" charset="0"/>
              </a:rPr>
              <a:t>A</a:t>
            </a:r>
            <a:r>
              <a:rPr lang="en-GB" dirty="0">
                <a:latin typeface="Arial" charset="0"/>
                <a:cs typeface="Arial" charset="0"/>
              </a:rPr>
              <a:t> value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>
                <a:latin typeface="Arial" charset="0"/>
                <a:cs typeface="Arial" charset="0"/>
              </a:rPr>
              <a:t>Arrival: N = N + 1; Schedule next arrival with delay of subsequent </a:t>
            </a:r>
            <a:r>
              <a:rPr lang="en-GB" dirty="0" err="1">
                <a:latin typeface="Arial" charset="0"/>
                <a:cs typeface="Arial" charset="0"/>
              </a:rPr>
              <a:t>t</a:t>
            </a:r>
            <a:r>
              <a:rPr lang="en-GB" baseline="-25000" dirty="0" err="1">
                <a:latin typeface="Arial" charset="0"/>
                <a:cs typeface="Arial" charset="0"/>
              </a:rPr>
              <a:t>A</a:t>
            </a:r>
            <a:r>
              <a:rPr lang="en-GB" dirty="0">
                <a:latin typeface="Arial" charset="0"/>
                <a:cs typeface="Arial" charset="0"/>
              </a:rPr>
              <a:t> values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EF4C70-3CFD-0345-AEC5-1F58D7810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 Short Course - Session 1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55AF602-9463-854D-9453-947FA077D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8CF4-080C-6448-A4C0-B6A3C5CD13C0}" type="slidenum">
              <a:rPr lang="en-US" smtClean="0"/>
              <a:t>17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1AA1534-9B1C-1A42-8B62-2D746233E9E5}"/>
                  </a:ext>
                </a:extLst>
              </p14:cNvPr>
              <p14:cNvContentPartPr/>
              <p14:nvPr/>
            </p14:nvContentPartPr>
            <p14:xfrm>
              <a:off x="291600" y="1788120"/>
              <a:ext cx="10457640" cy="39290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1AA1534-9B1C-1A42-8B62-2D746233E9E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82240" y="1778760"/>
                <a:ext cx="10476360" cy="39477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D3BBE-6CF4-924E-9EC9-B0492F3F2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State Trajectory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2EC1586-715E-0942-9B17-8423B411A1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1847691"/>
            <a:ext cx="6235700" cy="3937000"/>
          </a:xfrm>
          <a:prstGeom prst="rect">
            <a:avLst/>
          </a:prstGeom>
        </p:spPr>
      </p:pic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0BA512-2BFA-7A45-B6D3-F2D87D309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 Short Course - Session 1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C9DFCF3-F163-B34E-9647-A492B3FC2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8CF4-080C-6448-A4C0-B6A3C5CD13C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731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E3914-A092-894C-B1BE-4FD544B1B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Session 1 Overview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34D379-650D-7241-A8E2-557362D56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Course Objectives</a:t>
            </a:r>
          </a:p>
          <a:p>
            <a:r>
              <a:rPr lang="en-US" dirty="0"/>
              <a:t>Course Materials</a:t>
            </a:r>
          </a:p>
          <a:p>
            <a:r>
              <a:rPr lang="en-US" dirty="0"/>
              <a:t>Purpose of Simulation Models</a:t>
            </a:r>
          </a:p>
          <a:p>
            <a:r>
              <a:rPr lang="en-US" dirty="0"/>
              <a:t>Modeling Time</a:t>
            </a:r>
          </a:p>
          <a:p>
            <a:r>
              <a:rPr lang="en-US" dirty="0"/>
              <a:t>States and Events</a:t>
            </a:r>
          </a:p>
          <a:p>
            <a:r>
              <a:rPr lang="en-US" dirty="0"/>
              <a:t>State Trajectories</a:t>
            </a:r>
          </a:p>
          <a:p>
            <a:r>
              <a:rPr lang="en-US" dirty="0"/>
              <a:t>Event List</a:t>
            </a:r>
          </a:p>
          <a:p>
            <a:r>
              <a:rPr lang="en-US" dirty="0"/>
              <a:t>Structure of DES Model</a:t>
            </a:r>
          </a:p>
          <a:p>
            <a:r>
              <a:rPr lang="en-US" dirty="0"/>
              <a:t>Example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1182EC-6B57-D742-BA7D-8D57303B7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 Short Course - Session 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466AB1-FDD9-904A-9779-039A5AF11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8CF4-080C-6448-A4C0-B6A3C5CD13C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028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8C5F5-0074-7944-89C8-7478A39B5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412A4-8D32-8C4F-9822-0D1617DAC5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Day 1</a:t>
            </a:r>
          </a:p>
          <a:p>
            <a:pPr lvl="1"/>
            <a:r>
              <a:rPr lang="en-US" dirty="0"/>
              <a:t>Introduction to DES &amp; Event Graphs</a:t>
            </a:r>
          </a:p>
          <a:p>
            <a:r>
              <a:rPr lang="en-US" dirty="0"/>
              <a:t>Day 2</a:t>
            </a:r>
          </a:p>
          <a:p>
            <a:pPr lvl="1"/>
            <a:r>
              <a:rPr lang="en-US" dirty="0"/>
              <a:t>Event Graph Modeling</a:t>
            </a:r>
          </a:p>
          <a:p>
            <a:pPr lvl="1"/>
            <a:r>
              <a:rPr lang="en-US" strike="sngStrike" dirty="0"/>
              <a:t>Using </a:t>
            </a:r>
            <a:r>
              <a:rPr lang="en-US" strike="sngStrike" dirty="0" err="1"/>
              <a:t>EventGraphGUI</a:t>
            </a:r>
            <a:r>
              <a:rPr lang="en-US" strike="sngStrike" dirty="0"/>
              <a:t> Program</a:t>
            </a:r>
          </a:p>
          <a:p>
            <a:r>
              <a:rPr lang="en-US" dirty="0"/>
              <a:t>Day 3</a:t>
            </a:r>
          </a:p>
          <a:p>
            <a:pPr lvl="1"/>
            <a:r>
              <a:rPr lang="en-US" dirty="0"/>
              <a:t>More Event Graph Modeling</a:t>
            </a:r>
          </a:p>
          <a:p>
            <a:pPr lvl="1"/>
            <a:r>
              <a:rPr lang="en-US" dirty="0"/>
              <a:t>Dealing with Output</a:t>
            </a:r>
          </a:p>
          <a:p>
            <a:r>
              <a:rPr lang="en-US" dirty="0"/>
              <a:t>Day 4</a:t>
            </a:r>
          </a:p>
          <a:p>
            <a:pPr lvl="1"/>
            <a:r>
              <a:rPr lang="en-US" dirty="0"/>
              <a:t>Output Analysis</a:t>
            </a:r>
          </a:p>
          <a:p>
            <a:pPr lvl="1"/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366942-2EED-E642-8EF9-61468F4FA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 Short Course - Session 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77C294-7DAF-2543-9F04-46123D99B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8CF4-080C-6448-A4C0-B6A3C5CD13C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600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8E80A-DC87-AE48-AD1A-576E30D39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1B5EE7-F54A-E74F-BCCD-8514AD7CD8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Understand Structure of Discrete Event Simulation Models</a:t>
            </a:r>
          </a:p>
          <a:p>
            <a:r>
              <a:rPr lang="en-US" dirty="0"/>
              <a:t>Explain the difference between time step and next event</a:t>
            </a:r>
          </a:p>
          <a:p>
            <a:r>
              <a:rPr lang="en-US" dirty="0"/>
              <a:t>Understand the structure of an Event Graph model</a:t>
            </a:r>
          </a:p>
          <a:p>
            <a:r>
              <a:rPr lang="en-US" dirty="0"/>
              <a:t>Formulate medium-size Event Graph model</a:t>
            </a:r>
          </a:p>
          <a:p>
            <a:r>
              <a:rPr lang="en-US" dirty="0"/>
              <a:t>Execute a pre-built Event Graph Model</a:t>
            </a:r>
          </a:p>
          <a:p>
            <a:r>
              <a:rPr lang="en-US" dirty="0"/>
              <a:t>Perform basic output analysis on a pre-built Event Graph model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ACC2D1-DC28-8742-A0BB-D852C1493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 Short Course - Session 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5EBF82-78E3-034E-9DA4-18D41C8FD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8CF4-080C-6448-A4C0-B6A3C5CD13C0}" type="slidenum">
              <a:rPr lang="en-US" smtClean="0"/>
              <a:t>4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F1AE5ED1-8B31-0642-AC72-A2DCCB3A9BFC}"/>
                  </a:ext>
                </a:extLst>
              </p14:cNvPr>
              <p14:cNvContentPartPr/>
              <p14:nvPr/>
            </p14:nvContentPartPr>
            <p14:xfrm>
              <a:off x="473400" y="3469680"/>
              <a:ext cx="459720" cy="1666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F1AE5ED1-8B31-0642-AC72-A2DCCB3A9BF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64040" y="3460320"/>
                <a:ext cx="478440" cy="185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421753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40486-4E99-944F-8843-ACC39AD94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Materials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C2324C-197E-8B48-9BC3-57CBB5E28C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Powerpoint</a:t>
            </a:r>
            <a:r>
              <a:rPr lang="en-US" dirty="0"/>
              <a:t> Slides</a:t>
            </a:r>
          </a:p>
          <a:p>
            <a:r>
              <a:rPr lang="en-US" dirty="0"/>
              <a:t>Introduction to Discrete Event Simulation (Handout)</a:t>
            </a:r>
          </a:p>
          <a:p>
            <a:r>
              <a:rPr lang="en-US" dirty="0"/>
              <a:t>Problems and Exercises (Handouts)</a:t>
            </a:r>
          </a:p>
          <a:p>
            <a:r>
              <a:rPr lang="en-US" strike="sngStrike" dirty="0" err="1"/>
              <a:t>EventGraphGUI</a:t>
            </a:r>
            <a:r>
              <a:rPr lang="en-US" strike="sngStrike" dirty="0"/>
              <a:t> program</a:t>
            </a:r>
          </a:p>
          <a:p>
            <a:r>
              <a:rPr lang="en-US" strike="sngStrike" dirty="0"/>
              <a:t>Java version 8 or above (required to run </a:t>
            </a:r>
            <a:r>
              <a:rPr lang="en-US" strike="sngStrike" dirty="0" err="1"/>
              <a:t>EventGraphGUI</a:t>
            </a:r>
            <a:r>
              <a:rPr lang="en-US" strike="sngStrike" dirty="0"/>
              <a:t>)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17DF1B-DB57-2646-95F2-F4B0DFCF8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 Short Course - Session 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51CF6E-D4BA-9548-A456-A60689D5E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8CF4-080C-6448-A4C0-B6A3C5CD13C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6588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Simulation Modeling Overview</a:t>
            </a:r>
          </a:p>
        </p:txBody>
      </p:sp>
      <p:sp>
        <p:nvSpPr>
          <p:cNvPr id="1741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  <a:cs typeface="Arial" charset="0"/>
              </a:rPr>
              <a:t>Purpose of simulation model</a:t>
            </a:r>
          </a:p>
          <a:p>
            <a:pPr lvl="1" eaLnBrk="1" hangingPunct="1"/>
            <a:r>
              <a:rPr lang="en-US" dirty="0">
                <a:latin typeface="Arial" charset="0"/>
                <a:cs typeface="Arial" charset="0"/>
              </a:rPr>
              <a:t>Training</a:t>
            </a:r>
          </a:p>
          <a:p>
            <a:pPr lvl="1" eaLnBrk="1" hangingPunct="1"/>
            <a:r>
              <a:rPr lang="en-US" b="1" dirty="0">
                <a:latin typeface="Arial" charset="0"/>
                <a:cs typeface="Arial" charset="0"/>
              </a:rPr>
              <a:t>Analysis</a:t>
            </a:r>
          </a:p>
          <a:p>
            <a:pPr eaLnBrk="1" hangingPunct="1"/>
            <a:r>
              <a:rPr lang="en-US" dirty="0">
                <a:latin typeface="Arial" charset="0"/>
                <a:cs typeface="Arial" charset="0"/>
              </a:rPr>
              <a:t>Modeling Time in Simulation</a:t>
            </a:r>
          </a:p>
          <a:p>
            <a:pPr lvl="1" eaLnBrk="1" hangingPunct="1"/>
            <a:r>
              <a:rPr lang="en-US" dirty="0">
                <a:latin typeface="Arial" charset="0"/>
                <a:cs typeface="Arial" charset="0"/>
              </a:rPr>
              <a:t>Time Step</a:t>
            </a:r>
          </a:p>
          <a:p>
            <a:pPr lvl="1" eaLnBrk="1" hangingPunct="1"/>
            <a:r>
              <a:rPr lang="en-US" b="1" dirty="0">
                <a:latin typeface="Arial" charset="0"/>
                <a:cs typeface="Arial" charset="0"/>
              </a:rPr>
              <a:t>Next Event</a:t>
            </a:r>
          </a:p>
          <a:p>
            <a:pPr lvl="1" eaLnBrk="1" hangingPunct="1"/>
            <a:r>
              <a:rPr lang="en-US" dirty="0">
                <a:latin typeface="Arial" charset="0"/>
                <a:cs typeface="Arial" charset="0"/>
              </a:rPr>
              <a:t>Hybrid</a:t>
            </a:r>
          </a:p>
          <a:p>
            <a:pPr eaLnBrk="1" hangingPunct="1"/>
            <a:r>
              <a:rPr lang="en-US" dirty="0">
                <a:latin typeface="Arial" charset="0"/>
                <a:cs typeface="Arial" charset="0"/>
              </a:rPr>
              <a:t>“All models are wrong”</a:t>
            </a:r>
          </a:p>
          <a:p>
            <a:pPr eaLnBrk="1" hangingPunct="1"/>
            <a:endParaRPr lang="en-US" u="sng" dirty="0">
              <a:latin typeface="Arial" charset="0"/>
              <a:cs typeface="Arial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C67FCB-854D-4343-B888-14B721862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 Short Course - Session 1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BE89F41-8101-F142-9573-A63B81B9E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8CF4-080C-6448-A4C0-B6A3C5CD13C0}" type="slidenum">
              <a:rPr lang="en-US" smtClean="0"/>
              <a:t>6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74F0106-F609-4A4F-95DB-90522F486828}"/>
                  </a:ext>
                </a:extLst>
              </p14:cNvPr>
              <p14:cNvContentPartPr/>
              <p14:nvPr/>
            </p14:nvContentPartPr>
            <p14:xfrm>
              <a:off x="1322640" y="4929840"/>
              <a:ext cx="3743640" cy="3646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74F0106-F609-4A4F-95DB-90522F48682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13280" y="4920480"/>
                <a:ext cx="3762360" cy="3834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B65B4-F276-544F-B46F-9F143C088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Types of Models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8937D-DB4B-6A48-93D6-7CBFAEB3BD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Analytic</a:t>
            </a:r>
          </a:p>
          <a:p>
            <a:pPr lvl="1"/>
            <a:r>
              <a:rPr lang="en-US" dirty="0"/>
              <a:t>Solution by equation</a:t>
            </a:r>
          </a:p>
          <a:p>
            <a:pPr lvl="1"/>
            <a:r>
              <a:rPr lang="en-US" dirty="0"/>
              <a:t>Many stochastic models (e.g., Markov chain)</a:t>
            </a:r>
          </a:p>
          <a:p>
            <a:r>
              <a:rPr lang="en-US" dirty="0"/>
              <a:t>Algorithmic</a:t>
            </a:r>
          </a:p>
          <a:p>
            <a:pPr lvl="1"/>
            <a:r>
              <a:rPr lang="en-US" dirty="0"/>
              <a:t>Solution by algorithm</a:t>
            </a:r>
          </a:p>
          <a:p>
            <a:pPr lvl="1"/>
            <a:r>
              <a:rPr lang="en-US" dirty="0"/>
              <a:t>Optimization models (e.g., linear programming)</a:t>
            </a:r>
          </a:p>
          <a:p>
            <a:r>
              <a:rPr lang="en-US" dirty="0"/>
              <a:t>Simulation</a:t>
            </a:r>
          </a:p>
          <a:p>
            <a:pPr lvl="1"/>
            <a:r>
              <a:rPr lang="en-US" dirty="0"/>
              <a:t>“Solution” not easily forthcoming</a:t>
            </a:r>
          </a:p>
          <a:p>
            <a:pPr lvl="1"/>
            <a:r>
              <a:rPr lang="en-US" dirty="0"/>
              <a:t>Execute the simulation (e.g., DRPSim)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8F08C7-2792-F64C-B306-3087D532B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 Short Course - Session 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4E42B2-2356-3A40-A220-6E71D255B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8CF4-080C-6448-A4C0-B6A3C5CD13C0}" type="slidenum">
              <a:rPr lang="en-US" smtClean="0"/>
              <a:t>7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719DE0A-020F-504B-B20A-C1A63AEE1980}"/>
                  </a:ext>
                </a:extLst>
              </p14:cNvPr>
              <p14:cNvContentPartPr/>
              <p14:nvPr/>
            </p14:nvContentPartPr>
            <p14:xfrm>
              <a:off x="7710480" y="2342520"/>
              <a:ext cx="360" cy="3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719DE0A-020F-504B-B20A-C1A63AEE198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701120" y="233316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428105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5" name="Rectangle 1"/>
          <p:cNvSpPr>
            <a:spLocks noGrp="1" noChangeArrowheads="1"/>
          </p:cNvSpPr>
          <p:nvPr>
            <p:ph type="title"/>
          </p:nvPr>
        </p:nvSpPr>
        <p:spPr>
          <a:xfrm>
            <a:off x="2732036" y="677041"/>
            <a:ext cx="7336303" cy="701731"/>
          </a:xfrm>
        </p:spPr>
        <p:txBody>
          <a:bodyPr>
            <a:spAutoFit/>
          </a:bodyPr>
          <a:lstStyle/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>
                <a:cs typeface="Arial" charset="0"/>
              </a:rPr>
              <a:t>Discrete Event Simulation (DES)</a:t>
            </a:r>
          </a:p>
        </p:txBody>
      </p:sp>
      <p:sp>
        <p:nvSpPr>
          <p:cNvPr id="15366" name="Rectangle 2"/>
          <p:cNvSpPr>
            <a:spLocks noGrp="1" noChangeArrowheads="1"/>
          </p:cNvSpPr>
          <p:nvPr>
            <p:ph idx="1"/>
          </p:nvPr>
        </p:nvSpPr>
        <p:spPr/>
        <p:txBody>
          <a:bodyPr vert="horz" lIns="0" tIns="0" rIns="0" bIns="0" rtlCol="0">
            <a:spAutoFit/>
          </a:bodyPr>
          <a:lstStyle/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>
                <a:latin typeface="Arial" charset="0"/>
                <a:cs typeface="Arial" charset="0"/>
              </a:rPr>
              <a:t>States</a:t>
            </a:r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>
                <a:latin typeface="Arial" charset="0"/>
                <a:cs typeface="Arial" charset="0"/>
              </a:rPr>
              <a:t>Events</a:t>
            </a:r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>
                <a:latin typeface="Arial" charset="0"/>
                <a:cs typeface="Arial" charset="0"/>
              </a:rPr>
              <a:t>Event List</a:t>
            </a:r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>
                <a:latin typeface="Arial" charset="0"/>
                <a:cs typeface="Arial" charset="0"/>
              </a:rPr>
              <a:t>Structure of DES Model</a:t>
            </a:r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>
                <a:latin typeface="Arial" charset="0"/>
                <a:cs typeface="Arial" charset="0"/>
              </a:rPr>
              <a:t>DES Examples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494EC0-D8B7-3945-8290-69163C8FA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 Short Course - Session 1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6FF8F95-61F1-5842-9FDB-6DC27587E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8CF4-080C-6448-A4C0-B6A3C5CD13C0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Discrete Event Simulation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Define model by collection of states</a:t>
            </a:r>
          </a:p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State trajectories piecewise constant</a:t>
            </a:r>
          </a:p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State transitions instantaneous in simulated time (</a:t>
            </a:r>
            <a:r>
              <a:rPr lang="ja-JP" altLang="en-US" dirty="0">
                <a:latin typeface="Calibri" charset="0"/>
                <a:ea typeface="ＭＳ Ｐゴシック" charset="0"/>
                <a:cs typeface="ＭＳ Ｐゴシック" charset="0"/>
              </a:rPr>
              <a:t>“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Jumps</a:t>
            </a:r>
            <a:r>
              <a:rPr lang="ja-JP" altLang="en-US" dirty="0">
                <a:latin typeface="Calibri" charset="0"/>
                <a:ea typeface="ＭＳ Ｐゴシック" charset="0"/>
                <a:cs typeface="ＭＳ Ｐゴシック" charset="0"/>
              </a:rPr>
              <a:t>”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)</a:t>
            </a:r>
          </a:p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Jumps = </a:t>
            </a:r>
            <a:r>
              <a:rPr lang="ja-JP" altLang="en-US" dirty="0">
                <a:latin typeface="Calibri" charset="0"/>
                <a:ea typeface="ＭＳ Ｐゴシック" charset="0"/>
                <a:cs typeface="ＭＳ Ｐゴシック" charset="0"/>
              </a:rPr>
              <a:t>“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Events</a:t>
            </a:r>
            <a:r>
              <a:rPr lang="ja-JP" altLang="en-US" dirty="0">
                <a:latin typeface="Calibri" charset="0"/>
                <a:ea typeface="ＭＳ Ｐゴシック" charset="0"/>
                <a:cs typeface="ＭＳ Ｐゴシック" charset="0"/>
              </a:rPr>
              <a:t>”</a:t>
            </a:r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075019-A202-C94D-82B3-3A3B42DB0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 Short Course - Session 1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5B018A0-D920-7D49-B4FC-801A348BF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8CF4-080C-6448-A4C0-B6A3C5CD13C0}" type="slidenum">
              <a:rPr lang="en-US" smtClean="0"/>
              <a:t>9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3D9B96F6-78BF-A942-BCA1-DE10894552AF}"/>
                  </a:ext>
                </a:extLst>
              </p14:cNvPr>
              <p14:cNvContentPartPr/>
              <p14:nvPr/>
            </p14:nvContentPartPr>
            <p14:xfrm>
              <a:off x="3518280" y="1249920"/>
              <a:ext cx="2004480" cy="33127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D9B96F6-78BF-A942-BCA1-DE10894552A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08920" y="1240560"/>
                <a:ext cx="2023200" cy="33314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CAF59DBD-5A76-A64C-8473-6257C16DF784}" vid="{BDB3B99C-C6B2-9A42-B173-92F91EF2B6E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162</TotalTime>
  <Words>618</Words>
  <Application>Microsoft Macintosh PowerPoint</Application>
  <PresentationFormat>Widescreen</PresentationFormat>
  <Paragraphs>152</Paragraphs>
  <Slides>18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Times New Roman</vt:lpstr>
      <vt:lpstr>Office Theme</vt:lpstr>
      <vt:lpstr>Introduction to Discrete Event Simulation Session 1</vt:lpstr>
      <vt:lpstr>Session 1 Overview</vt:lpstr>
      <vt:lpstr>Course Overview</vt:lpstr>
      <vt:lpstr>Course Objectives</vt:lpstr>
      <vt:lpstr>Course Materials</vt:lpstr>
      <vt:lpstr>Simulation Modeling Overview</vt:lpstr>
      <vt:lpstr>Types of Models</vt:lpstr>
      <vt:lpstr>Discrete Event Simulation (DES)</vt:lpstr>
      <vt:lpstr>Discrete Event Simulation</vt:lpstr>
      <vt:lpstr>States</vt:lpstr>
      <vt:lpstr>Inadmissible State Trajectories</vt:lpstr>
      <vt:lpstr>Admissible State Trajectory</vt:lpstr>
      <vt:lpstr>Events</vt:lpstr>
      <vt:lpstr>Event List</vt:lpstr>
      <vt:lpstr>Starting Up</vt:lpstr>
      <vt:lpstr>Structure of DES Model</vt:lpstr>
      <vt:lpstr>Example: Arrival Process</vt:lpstr>
      <vt:lpstr>Possible State Trajectory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Buss, Arnold (Arnie) (CIV)</dc:creator>
  <cp:lastModifiedBy>Buss, Arnold (Arnie) (CIV)</cp:lastModifiedBy>
  <cp:revision>20</cp:revision>
  <dcterms:created xsi:type="dcterms:W3CDTF">2021-07-13T21:28:08Z</dcterms:created>
  <dcterms:modified xsi:type="dcterms:W3CDTF">2021-09-14T15:37:52Z</dcterms:modified>
</cp:coreProperties>
</file>