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ECEE2-2B9F-0546-86D3-0746D99DBEAC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D3E13-BF74-8A48-99DF-8EF589ABCE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5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EB6D-87B2-644D-8747-2E8D041104EB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6F8-49FB-1E40-8DEC-99DAE45E7E71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9E39-4280-A242-BBA1-96991C4DE2CD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3924-9A1B-C346-81AF-6DED2E960392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7A00C-3818-E947-8A55-07BEEC774886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30862-C10C-C347-81B3-49FCDCEA4394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CBD6A-4123-B643-84F1-90210DDF4C5D}" type="datetime1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DB094-52F9-B549-9059-DFEC98D333F3}" type="datetime1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1CD82-0D5F-8A41-B982-B820665E0F0C}" type="datetime1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6EA15-46F5-594A-8DA9-EF407B92F6D5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A992D-70D7-F143-8042-BDA6F0937482}" type="datetime1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58EE1-C639-DC47-AFB1-C954D506C574}" type="datetime1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ECC3-10C4-3440-9942-C02B337FE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0DCD-0FEF-9C4B-9294-8B6B8A9BC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Transient Entities</a:t>
            </a:r>
          </a:p>
          <a:p>
            <a:r>
              <a:rPr lang="en-US" dirty="0"/>
              <a:t>Server with Reneging Customers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F5D6D4-D171-2543-B2C4-8ED7A7D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0B73-D0D6-1A4D-B8E7-BFB1ABA3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4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D48D-BD5A-994F-B0A1-480A699A2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Reneging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45BB-1AF6-084C-A361-33D36DC25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“Hotel California” problem of Multiple Server Queue</a:t>
            </a:r>
          </a:p>
          <a:p>
            <a:r>
              <a:rPr lang="en-US" dirty="0"/>
              <a:t>Observation: sometimes customers leave queue after entering</a:t>
            </a:r>
          </a:p>
          <a:p>
            <a:pPr lvl="1"/>
            <a:r>
              <a:rPr lang="en-US" dirty="0"/>
              <a:t>This is called ”reneging”</a:t>
            </a:r>
          </a:p>
          <a:p>
            <a:r>
              <a:rPr lang="en-US" dirty="0"/>
              <a:t>Enhance model: each customer has a “renege time”</a:t>
            </a:r>
          </a:p>
          <a:p>
            <a:r>
              <a:rPr lang="en-US" dirty="0"/>
              <a:t>Each customer modeled using a transient Entity</a:t>
            </a:r>
          </a:p>
          <a:p>
            <a:pPr lvl="1"/>
            <a:r>
              <a:rPr lang="en-US" dirty="0"/>
              <a:t>Need to augment basic Entity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D48B6-9256-E746-AE8B-9D09B5F6E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2D386-F473-7A43-954A-3CF4BC4C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7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40343-DF0F-CB44-AA73-97C39D81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Reneging Customer Entity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300595-0B7C-D642-A71B-305D6875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A6EA9-6C19-5E49-A261-C062DA7C8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ADAE9-B148-CF49-BFC7-1C949F6B0507}"/>
              </a:ext>
            </a:extLst>
          </p:cNvPr>
          <p:cNvSpPr txBox="1"/>
          <p:nvPr/>
        </p:nvSpPr>
        <p:spPr>
          <a:xfrm>
            <a:off x="1186069" y="4502708"/>
            <a:ext cx="1687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standard </a:t>
            </a:r>
          </a:p>
          <a:p>
            <a:r>
              <a:rPr lang="en-US" dirty="0"/>
              <a:t>object-oriented</a:t>
            </a:r>
          </a:p>
          <a:p>
            <a:r>
              <a:rPr lang="en-US" dirty="0"/>
              <a:t>Sub-classing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2E63D-43D1-6E4B-A243-23F9E5F15A6D}"/>
              </a:ext>
            </a:extLst>
          </p:cNvPr>
          <p:cNvSpPr txBox="1"/>
          <p:nvPr/>
        </p:nvSpPr>
        <p:spPr>
          <a:xfrm>
            <a:off x="7513562" y="4286952"/>
            <a:ext cx="33766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Customer object</a:t>
            </a:r>
          </a:p>
          <a:p>
            <a:r>
              <a:rPr lang="en-US" dirty="0"/>
              <a:t>has all the elements of Entity</a:t>
            </a:r>
          </a:p>
          <a:p>
            <a:r>
              <a:rPr lang="en-US" dirty="0"/>
              <a:t>plus </a:t>
            </a:r>
            <a:r>
              <a:rPr lang="en-US" dirty="0" err="1"/>
              <a:t>renegeTime</a:t>
            </a:r>
            <a:r>
              <a:rPr lang="en-US" dirty="0"/>
              <a:t> and  </a:t>
            </a:r>
            <a:r>
              <a:rPr lang="en-US" dirty="0" err="1"/>
              <a:t>serviceTime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B58626-725B-6145-B451-3239B517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820" y="1690688"/>
            <a:ext cx="3189632" cy="39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8E7C-BB9B-E04B-AA58-0AE0CD85E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Customer Arrivals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406C1D-B3E0-9A42-B6CA-C5B643EB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model, shift service times from server to Customer objects</a:t>
            </a:r>
          </a:p>
          <a:p>
            <a:r>
              <a:rPr lang="en-US" dirty="0" err="1"/>
              <a:t>CustomerArrival</a:t>
            </a:r>
            <a:r>
              <a:rPr lang="en-US" dirty="0"/>
              <a:t> Process</a:t>
            </a:r>
          </a:p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R</a:t>
            </a:r>
            <a:r>
              <a:rPr lang="en-US" dirty="0"/>
              <a:t>} = renege times</a:t>
            </a:r>
          </a:p>
          <a:p>
            <a:pPr lvl="1"/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S</a:t>
            </a:r>
            <a:r>
              <a:rPr lang="en-US" dirty="0"/>
              <a:t>} = service times</a:t>
            </a:r>
          </a:p>
          <a:p>
            <a:r>
              <a:rPr lang="en-US" dirty="0"/>
              <a:t>State Variable</a:t>
            </a:r>
          </a:p>
          <a:p>
            <a:pPr lvl="1"/>
            <a:r>
              <a:rPr lang="en-US" dirty="0"/>
              <a:t>N = # arrivals (0)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2575E-7836-B64C-A0B3-6A4A406C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92861-B3CA-3745-A025-AA49F600E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CC30ED-D6BC-4647-967F-E5C069270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817" y="2961390"/>
            <a:ext cx="5478480" cy="293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367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39A9B-95E7-BC4A-A141-8CA6DA0B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F773-452E-4549-B766-54467E963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</a:t>
            </a:r>
          </a:p>
          <a:p>
            <a:pPr lvl="1"/>
            <a:r>
              <a:rPr lang="en-US" dirty="0"/>
              <a:t>k = total # servers</a:t>
            </a:r>
          </a:p>
          <a:p>
            <a:r>
              <a:rPr lang="en-US" dirty="0"/>
              <a:t>State Variables</a:t>
            </a:r>
          </a:p>
          <a:p>
            <a:pPr lvl="1"/>
            <a:r>
              <a:rPr lang="en-US" dirty="0"/>
              <a:t>S = # available servers (k)</a:t>
            </a:r>
          </a:p>
          <a:p>
            <a:pPr lvl="1"/>
            <a:r>
              <a:rPr lang="en-US" dirty="0"/>
              <a:t>q = </a:t>
            </a:r>
            <a:r>
              <a:rPr lang="en-US" dirty="0" err="1"/>
              <a:t>fifo</a:t>
            </a:r>
            <a:r>
              <a:rPr lang="en-US" dirty="0"/>
              <a:t> container of Customer objects (empty)</a:t>
            </a:r>
          </a:p>
          <a:p>
            <a:pPr lvl="1"/>
            <a:r>
              <a:rPr lang="en-US" dirty="0"/>
              <a:t>R = # reneges (0)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S</a:t>
            </a:r>
            <a:r>
              <a:rPr lang="en-US" dirty="0"/>
              <a:t> = delay in queue for served customers (NaN)</a:t>
            </a:r>
          </a:p>
          <a:p>
            <a:pPr lvl="1"/>
            <a:r>
              <a:rPr lang="en-US" dirty="0"/>
              <a:t>D</a:t>
            </a:r>
            <a:r>
              <a:rPr lang="en-US" baseline="-25000" dirty="0"/>
              <a:t>R</a:t>
            </a:r>
            <a:r>
              <a:rPr lang="en-US" dirty="0"/>
              <a:t> = delay in queue for reneged customers (NaN)</a:t>
            </a:r>
          </a:p>
          <a:p>
            <a:pPr lvl="1"/>
            <a:r>
              <a:rPr lang="en-US" dirty="0"/>
              <a:t>W = time in system for served customers (NaN)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8AFF61-55F0-FB44-8D3D-AE5CA755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D151E-2342-9040-8939-BB087166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969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32F9-14CA-DC44-814D-D7E7B07A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with Reneging Customers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B8BC5F-B997-3A49-9A51-DC7ED334E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81B72-3852-5E42-A564-1E40F5F5A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1F1588-1024-344E-8B4C-908CD897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999" y="1878829"/>
            <a:ext cx="7141506" cy="4438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DD279E-765E-7244-A600-66282CD7DF64}"/>
              </a:ext>
            </a:extLst>
          </p:cNvPr>
          <p:cNvSpPr txBox="1"/>
          <p:nvPr/>
        </p:nvSpPr>
        <p:spPr>
          <a:xfrm>
            <a:off x="528164" y="3429000"/>
            <a:ext cx="25212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c.t</a:t>
            </a:r>
            <a:r>
              <a:rPr lang="en-US" baseline="-25000" dirty="0" err="1"/>
              <a:t>S</a:t>
            </a:r>
            <a:r>
              <a:rPr lang="en-US" dirty="0"/>
              <a:t> is the service time</a:t>
            </a:r>
          </a:p>
          <a:p>
            <a:r>
              <a:rPr lang="en-US" dirty="0"/>
              <a:t>for the customer starting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B4B07-B77D-A74C-85DC-D28D895A86A7}"/>
              </a:ext>
            </a:extLst>
          </p:cNvPr>
          <p:cNvSpPr txBox="1"/>
          <p:nvPr/>
        </p:nvSpPr>
        <p:spPr>
          <a:xfrm>
            <a:off x="607677" y="2229797"/>
            <a:ext cx="2521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c.t</a:t>
            </a:r>
            <a:r>
              <a:rPr lang="en-US" baseline="-25000" dirty="0" err="1"/>
              <a:t>R</a:t>
            </a:r>
            <a:r>
              <a:rPr lang="en-US" dirty="0"/>
              <a:t> is the renege time</a:t>
            </a:r>
          </a:p>
          <a:p>
            <a:r>
              <a:rPr lang="en-US" dirty="0"/>
              <a:t>for the customer starting</a:t>
            </a:r>
          </a:p>
          <a:p>
            <a:r>
              <a:rPr lang="en-US" dirty="0"/>
              <a:t>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6519EC-9E04-564C-81D1-2277BC4C2725}"/>
              </a:ext>
            </a:extLst>
          </p:cNvPr>
          <p:cNvSpPr txBox="1"/>
          <p:nvPr/>
        </p:nvSpPr>
        <p:spPr>
          <a:xfrm>
            <a:off x="528164" y="4770783"/>
            <a:ext cx="3060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c.elapsed</a:t>
            </a:r>
            <a:r>
              <a:rPr lang="en-US" dirty="0"/>
              <a:t> is the difference</a:t>
            </a:r>
          </a:p>
          <a:p>
            <a:r>
              <a:rPr lang="en-US" dirty="0"/>
              <a:t>between the current simTime</a:t>
            </a:r>
          </a:p>
          <a:p>
            <a:r>
              <a:rPr lang="en-US" dirty="0" err="1"/>
              <a:t>bnd</a:t>
            </a:r>
            <a:r>
              <a:rPr lang="en-US" dirty="0"/>
              <a:t> customer c’s  </a:t>
            </a:r>
            <a:r>
              <a:rPr lang="en-US" dirty="0" err="1"/>
              <a:t>stampTime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4646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64C0-6BB0-C244-8404-C9687F3D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Listener Diagram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335C2-F702-D843-94E8-C32A9630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EE71-79B9-6E4D-8AB1-18E584F2B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443EA-FBEC-1F4A-B49B-FFED1718A7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697" y="3073441"/>
            <a:ext cx="6973185" cy="1508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915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72C33-BFC4-1C42-9828-47BEC9408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AEBA5-54A2-5D46-9F77-57D4F819E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# in queue (time-varying size of q)</a:t>
            </a:r>
          </a:p>
          <a:p>
            <a:r>
              <a:rPr lang="en-US" dirty="0"/>
              <a:t>Utilization of servers (using time-average of S)</a:t>
            </a:r>
          </a:p>
          <a:p>
            <a:r>
              <a:rPr lang="en-US" dirty="0"/>
              <a:t>Average Delay in queue served (tally average of D</a:t>
            </a:r>
            <a:r>
              <a:rPr lang="en-US" baseline="-25000" dirty="0"/>
              <a:t>S</a:t>
            </a:r>
            <a:r>
              <a:rPr lang="en-US" dirty="0"/>
              <a:t>)</a:t>
            </a:r>
          </a:p>
          <a:p>
            <a:r>
              <a:rPr lang="en-US" dirty="0"/>
              <a:t>Average Delay in queue reneged (tally average of D</a:t>
            </a:r>
            <a:r>
              <a:rPr lang="en-US" baseline="-25000" dirty="0"/>
              <a:t>R</a:t>
            </a:r>
            <a:r>
              <a:rPr lang="en-US" dirty="0"/>
              <a:t>)</a:t>
            </a:r>
          </a:p>
          <a:p>
            <a:r>
              <a:rPr lang="en-US" dirty="0"/>
              <a:t>Average Time in system (tally average of W)</a:t>
            </a:r>
          </a:p>
          <a:p>
            <a:r>
              <a:rPr lang="en-US"/>
              <a:t>Percent Reneges (R/N)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23F93-87A1-3F4A-B0B4-E91200EAB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DE62-504E-0A4A-BED6-2A5E5C94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2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738</TotalTime>
  <Words>372</Words>
  <Application>Microsoft Macintosh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Introduction to Discrete Event Simulation Session 10</vt:lpstr>
      <vt:lpstr>Overview</vt:lpstr>
      <vt:lpstr>Reneging Customers</vt:lpstr>
      <vt:lpstr>Reneging Customer Entity</vt:lpstr>
      <vt:lpstr>Modeling Customer Arrivals</vt:lpstr>
      <vt:lpstr>Modeling the Server</vt:lpstr>
      <vt:lpstr>Server with Reneging Customers</vt:lpstr>
      <vt:lpstr>Listener Diagram</vt:lpstr>
      <vt:lpstr>Output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10</dc:title>
  <dc:creator>Buss, Arnold (Arnie) (CIV)</dc:creator>
  <cp:lastModifiedBy>Buss, Arnold (Arnie) (CIV)</cp:lastModifiedBy>
  <cp:revision>13</cp:revision>
  <dcterms:created xsi:type="dcterms:W3CDTF">2021-09-08T21:08:59Z</dcterms:created>
  <dcterms:modified xsi:type="dcterms:W3CDTF">2021-09-14T13:36:29Z</dcterms:modified>
</cp:coreProperties>
</file>