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60" r:id="rId4"/>
    <p:sldId id="261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986F9-0C27-A040-994D-39FA116F985F}" type="datetimeFigureOut">
              <a:rPr lang="en-US" smtClean="0"/>
              <a:t>9/14/21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A822E-2B1F-A046-A70C-FC7C5728E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46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AC986-509A-C041-848D-54779B843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36249-B617-5147-A2D7-279654E4C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5136C-E931-D942-B45B-E9467EF61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E4575-9037-6C4D-B58B-73F3BF68E245}" type="datetime1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98B1F-D2F9-554B-AA92-F80451C0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98D26-BD98-6148-A939-D12C38DFB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  <p:pic>
        <p:nvPicPr>
          <p:cNvPr id="1028" name="Picture 4" descr="Naval Postgraduate School - SmartCatalog">
            <a:extLst>
              <a:ext uri="{FF2B5EF4-FFF2-40B4-BE49-F238E27FC236}">
                <a16:creationId xmlns:a16="http://schemas.microsoft.com/office/drawing/2014/main" id="{94950B12-CAE3-854F-BE55-738B0A5E80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23813"/>
            <a:ext cx="2318068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VIDS - Images - NAVSUP WSS Logo">
            <a:extLst>
              <a:ext uri="{FF2B5EF4-FFF2-40B4-BE49-F238E27FC236}">
                <a16:creationId xmlns:a16="http://schemas.microsoft.com/office/drawing/2014/main" id="{ED5A8773-E35E-2A4F-AFF3-0657E18DCBB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2732036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51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4C10B-AA81-E047-8A97-E1CC7942E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9174A-3D86-2347-A496-2007BB8B5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0DFA1-442D-1843-8EF0-6009AB610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B2B1-8E06-D743-B52D-B8F2EFAD01C7}" type="datetime1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6ED2C-92CE-9146-8F76-BDE7B4A0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7E491-0270-9047-B7FD-446390128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7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C4A54-D11F-A44A-9C2B-634BEA360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64C71-6535-4D46-B857-CADB2D636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AECCF-95E1-2148-95A8-2648A001F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BB8DD-DFF5-CB41-BA99-43000A6C6B19}" type="datetime1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4FEC7-9390-3147-94FD-BAA997027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F6731-E532-E749-B4C6-FFD806DFB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E682-E7DA-E844-9444-BBC863979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036" y="365125"/>
            <a:ext cx="6948677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0C7AC-A8AA-4A4E-94B2-7E283E63E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16BC6-2D49-4D40-8681-02BB6A8A9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B5C57-4D88-5A4D-84A9-18CFE87AAE3E}" type="datetime1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10701-8310-F445-9703-BD50D3269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CF8AE-81A2-D248-92EA-04E7F37D8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DVIDS - Images - NAVSUP WSS Logo">
            <a:extLst>
              <a:ext uri="{FF2B5EF4-FFF2-40B4-BE49-F238E27FC236}">
                <a16:creationId xmlns:a16="http://schemas.microsoft.com/office/drawing/2014/main" id="{BB36B7ED-3A01-1440-AC61-5EB0554ACA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2732036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Naval Postgraduate School - SmartCatalog">
            <a:extLst>
              <a:ext uri="{FF2B5EF4-FFF2-40B4-BE49-F238E27FC236}">
                <a16:creationId xmlns:a16="http://schemas.microsoft.com/office/drawing/2014/main" id="{F8268EF1-D5D7-154E-A35D-AD1F35F14F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80168"/>
            <a:ext cx="2318068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37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393B4-A588-6D46-999A-43601AA93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DAAA6-2D1E-4B43-A20C-9CAFB97DD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EB95E-C364-0945-8D74-2BA75A3B2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0D830-9717-A441-9B62-773E29AC96B9}" type="datetime1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D036F-FE2E-AA4E-A93C-F376AAAD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86C3C-F3F9-8943-81EB-A6794B77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09A01-28DD-5141-B8D6-6DD23A88B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7587E-A7A3-8344-9CA7-AA70F3F0F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17F94-6FFB-B644-A23F-58956C65A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1D16D-F638-A145-AF11-6E980A91B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14583-23B1-FC4B-AFBF-828F90F815F4}" type="datetime1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C668B-2D99-4F42-A4C6-809541270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262F6-362B-3142-ACFD-8F7D9F2CF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8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8889-18D9-BB43-80E9-05D38D6D5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4FA9B-D906-FE43-B13A-875FAD33F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D00FC-A6F9-0B45-B3DF-167163269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5CA449-7F5A-164F-8072-C21511470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DFAA33-CC20-7E4F-8027-391C0D3C9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8C0813-6AC8-F549-B66D-B182394D7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B974-AC65-B64B-9DA7-D1601BE4E63E}" type="datetime1">
              <a:rPr lang="en-US" smtClean="0"/>
              <a:t>9/14/21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64E80F-A5A2-8147-9DC2-2414A3468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5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5A9E4D-3EF1-9742-889C-E8DD0DC0F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9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49D76-CAC1-2746-A45E-5B2C7371C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748" y="365125"/>
            <a:ext cx="7220184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A1E01F-606D-5B48-ADD3-E0D716D8A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76997-BC9E-E645-B9EF-145C6C51CB11}" type="datetime1">
              <a:rPr lang="en-US" smtClean="0"/>
              <a:t>9/14/21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93F36-B443-D948-8925-680CE1082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1DED1-D7FA-014B-92F4-35F55105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DVIDS - Images - NAVSUP WSS Logo">
            <a:extLst>
              <a:ext uri="{FF2B5EF4-FFF2-40B4-BE49-F238E27FC236}">
                <a16:creationId xmlns:a16="http://schemas.microsoft.com/office/drawing/2014/main" id="{CAB40334-544C-A64B-A497-3563DB4C4D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2732036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Naval Postgraduate School - SmartCatalog">
            <a:extLst>
              <a:ext uri="{FF2B5EF4-FFF2-40B4-BE49-F238E27FC236}">
                <a16:creationId xmlns:a16="http://schemas.microsoft.com/office/drawing/2014/main" id="{6CBE7D99-9CD5-6342-A976-1CC7FC20310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23813"/>
            <a:ext cx="2318068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14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039E52-0202-6C40-8E67-D94236265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9DE8C-C4EB-774A-94AF-06167D5A2AC6}" type="datetime1">
              <a:rPr lang="en-US" smtClean="0"/>
              <a:t>9/14/21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A398F2-0AD8-0247-BFC3-B2498E0C3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47499-689E-754F-8B96-F6484A399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DVIDS - Images - NAVSUP WSS Logo">
            <a:extLst>
              <a:ext uri="{FF2B5EF4-FFF2-40B4-BE49-F238E27FC236}">
                <a16:creationId xmlns:a16="http://schemas.microsoft.com/office/drawing/2014/main" id="{BE2B5409-D8FB-9D4D-8BA2-BBE11C27473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2732036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Naval Postgraduate School - SmartCatalog">
            <a:extLst>
              <a:ext uri="{FF2B5EF4-FFF2-40B4-BE49-F238E27FC236}">
                <a16:creationId xmlns:a16="http://schemas.microsoft.com/office/drawing/2014/main" id="{5F53B9D7-6B64-7F48-BB64-CDD47C8D4B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23813"/>
            <a:ext cx="2318068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974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A427-B371-FC4A-BA35-FF396021F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A129E-3734-B64D-8E02-A40255A48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E019EB-86D2-1A48-B7CF-5F56A23CF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FC999-E819-F54C-B977-1F1F220A9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7970D-2EAB-9E47-963D-5C0CD0087D5C}" type="datetime1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6FDF9-C99B-D94D-96F3-834EC14C5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781A0-7DB8-D247-83C5-9D749915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5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37106-8746-DB49-A11C-49FE03612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2025C2-34B1-144B-8216-EB8D3FFE2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B71EA-3A67-464D-B898-D223A3091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99207-800B-174D-AE63-46F9BCA1C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FB17E-8F0C-CC44-A49F-2F40FED11E58}" type="datetime1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8D140-75FD-C542-B329-E0CAC6D75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CD1D0-3F42-3549-80C6-F2B87E11D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3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324795-5217-CA41-8E15-FD8CEDFC6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6883E-795C-7343-8BF8-B2A45EE65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46C39-7978-1D49-85F6-DAB0FBE8D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96CED-37D2-0248-BBC1-6DDBF7A3B5E1}" type="datetime1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C5D9B-E97F-C749-9A86-16A928BF1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DES Short Course - Session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19BEB-FB79-0A4F-983E-4773AB581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85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F5B0D-38F9-1848-A672-CE265ACEA9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Discrete Event Simulation</a:t>
            </a:r>
            <a:br>
              <a:rPr lang="en-US" dirty="0"/>
            </a:br>
            <a:r>
              <a:rPr lang="en-US" dirty="0"/>
              <a:t>Session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49BB56-3134-344B-93F9-1FF688DD3B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Arnold Buss</a:t>
            </a:r>
          </a:p>
          <a:p>
            <a:r>
              <a:rPr lang="en-US" dirty="0"/>
              <a:t>MOVES Institute</a:t>
            </a:r>
          </a:p>
          <a:p>
            <a:r>
              <a:rPr lang="en-US" dirty="0"/>
              <a:t>Naval Postgraduate School</a:t>
            </a:r>
          </a:p>
          <a:p>
            <a:r>
              <a:rPr lang="en-US" dirty="0"/>
              <a:t>Monterey, CA 93943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248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2373A-D542-1243-ACDD-14A02606B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C3985-E8C0-8340-ABE8-C4718C6EB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Translating Event Graph to Simkit Program</a:t>
            </a:r>
          </a:p>
          <a:p>
            <a:r>
              <a:rPr lang="en-US" dirty="0"/>
              <a:t>Running in verbose mode</a:t>
            </a:r>
          </a:p>
          <a:p>
            <a:r>
              <a:rPr lang="en-US" dirty="0"/>
              <a:t>Collecting statistics using PropertyChangeListener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2A5388-6C10-8C46-BAE5-EF1605681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A36CEC-ED1C-8F4C-B332-E1C284C07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54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C2A09-2A6E-6844-A9BD-6F013B0F9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Simkit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B8608-CA97-1E47-96F1-ACEFF43FE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class libraries</a:t>
            </a:r>
          </a:p>
          <a:p>
            <a:r>
              <a:rPr lang="en-US" dirty="0"/>
              <a:t>Provides Event List and Base Class for creating models</a:t>
            </a:r>
          </a:p>
          <a:p>
            <a:r>
              <a:rPr lang="en-US" dirty="0"/>
              <a:t>Random Variate generation</a:t>
            </a:r>
          </a:p>
          <a:p>
            <a:r>
              <a:rPr lang="en-US" dirty="0"/>
              <a:t>Simple statistics calculation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B478B1-CB51-BC4B-B690-1CA1E871C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325278-C452-7A44-A3CC-81B4030C5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6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CB3FB-DD10-6449-9A21-8DB3560F9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13F04-51F2-D142-8298-B3E0F938E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model using Event Graph(s)</a:t>
            </a:r>
          </a:p>
          <a:p>
            <a:r>
              <a:rPr lang="en-US" dirty="0"/>
              <a:t>Each element of the Event Graph corresponds to an element in Simkit</a:t>
            </a:r>
          </a:p>
          <a:p>
            <a:r>
              <a:rPr lang="en-US" dirty="0"/>
              <a:t>A simulation program is not </a:t>
            </a:r>
            <a:r>
              <a:rPr lang="en-US" b="1" dirty="0"/>
              <a:t>coding</a:t>
            </a:r>
            <a:r>
              <a:rPr lang="en-US" dirty="0"/>
              <a:t> but </a:t>
            </a:r>
            <a:r>
              <a:rPr lang="en-US" b="1" dirty="0"/>
              <a:t>translating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4CA1E-039E-894E-B15F-8C29DEB0C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878BC0-7EA8-8D42-AB10-2559D7A1B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18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0DA12-699F-804B-8C66-76F7C7B89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Translating EG to Simkit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090B4B-242E-BA4D-8C43-439A3995B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EC07E1-7E77-2E46-851D-9FCB28A3F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162" y="1690688"/>
            <a:ext cx="6292593" cy="466566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BFFA8-9C77-1D42-8BB5-9FEFE78B3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33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33230A-DD91-C64B-8981-7FAE605DC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1B03BB-871A-564A-AF2F-A2BEC2CE7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Arrival Process in verbose mode</a:t>
            </a:r>
          </a:p>
          <a:p>
            <a:r>
              <a:rPr lang="en-US" dirty="0"/>
              <a:t>PropertyChangeListener for states</a:t>
            </a:r>
          </a:p>
          <a:p>
            <a:r>
              <a:rPr lang="en-US" dirty="0"/>
              <a:t>Multiple Server Queue in verbose mode</a:t>
            </a:r>
          </a:p>
          <a:p>
            <a:r>
              <a:rPr lang="en-US" dirty="0"/>
              <a:t>Collecting (time-varying) statistics using PropertyChangeListener object:</a:t>
            </a:r>
          </a:p>
          <a:p>
            <a:pPr lvl="1"/>
            <a:r>
              <a:rPr lang="en-US"/>
              <a:t>SimpleStatsTimeVarying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41FB77-10C6-3C4F-8666-F0F2029D6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5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630A5A-EE08-6E4A-AFC0-51EA9FC9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62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395FBD7-1806-BE4A-B5B6-DBDAEEA24465}" vid="{8D6C706B-AEB4-4344-BC4F-0175480025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147</Words>
  <Application>Microsoft Macintosh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Introduction to Discrete Event Simulation Session 5</vt:lpstr>
      <vt:lpstr>Overview</vt:lpstr>
      <vt:lpstr>Simkit</vt:lpstr>
      <vt:lpstr>Key Concept</vt:lpstr>
      <vt:lpstr>Translating EG to Simkit</vt:lpstr>
      <vt:lpstr>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Discrete Event Simulation Session 5</dc:title>
  <dc:creator>Buss, Arnold (Arnie) (CIV)</dc:creator>
  <cp:lastModifiedBy>Buss, Arnold (Arnie) (CIV)</cp:lastModifiedBy>
  <cp:revision>4</cp:revision>
  <dcterms:created xsi:type="dcterms:W3CDTF">2021-09-08T17:35:27Z</dcterms:created>
  <dcterms:modified xsi:type="dcterms:W3CDTF">2021-09-15T02:14:00Z</dcterms:modified>
</cp:coreProperties>
</file>