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75" r:id="rId4"/>
    <p:sldId id="276" r:id="rId5"/>
    <p:sldId id="270" r:id="rId6"/>
    <p:sldId id="277" r:id="rId7"/>
    <p:sldId id="278" r:id="rId8"/>
    <p:sldId id="269" r:id="rId9"/>
    <p:sldId id="271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1DE2-3FAC-814E-9888-41FE89AB1336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28D9A-B24E-8746-BA81-1093151C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0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F3BF-BA42-AC4A-ABCB-A1F2E8EB9A22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B33EB-25E0-CF45-B8A1-E182D1FDA0FE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86B3-9804-C84B-90A6-F09AB8661DA5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694867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B3AFC-CD39-EB4C-9DD4-608CC4F9AA2C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F8268EF1-D5D7-154E-A35D-AD1F35F14F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80168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BB844-6DD9-1F43-936B-B3D5DBFB6144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38DB-73EF-7744-8B15-C14A9EEFF0EF}" type="datetime1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0AE1-6FD4-B94E-9843-81035E82F8C8}" type="datetime1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748" y="365125"/>
            <a:ext cx="722018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E92C2-5DF5-504B-9243-19C8622B18DB}" type="datetime1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6CBE7D99-9CD5-6342-A976-1CC7FC203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63EE7-FC5D-1642-B416-31028203370F}" type="datetime1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5F53B9D7-6B64-7F48-BB64-CDD47C8D4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6DAE6-9C9C-FD44-AA92-AF1F338CA491}" type="datetime1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6BFD3-94AD-574C-8942-E509A63A5A8F}" type="datetime1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E7BA7-6A15-B149-B8CA-872AD46FA830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 Short Course - Session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Session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4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39A8-A1C1-8A4A-B9E5-4F5A30D1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Time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8656B-6F3C-A044-859B-233CD315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244047-F7AC-8A47-8D79-B6B3A061F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0" y="1212850"/>
            <a:ext cx="7378700" cy="44323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0C397-0007-8E4C-9EB0-CE59F138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9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38A5-82C3-8A49-8F92-DEAF098A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Station with “Rework”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5687-6851-684B-8558-411C417C9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p = Probability of requiring second station</a:t>
            </a:r>
          </a:p>
          <a:p>
            <a:pPr lvl="1"/>
            <a:r>
              <a:rPr lang="en-US" dirty="0"/>
              <a:t>{U} = Uniform (0,1) random variables</a:t>
            </a:r>
          </a:p>
          <a:p>
            <a:r>
              <a:rPr lang="en-US" dirty="0"/>
              <a:t>Add </a:t>
            </a:r>
            <a:r>
              <a:rPr lang="en-US" dirty="0" err="1"/>
              <a:t>boolean</a:t>
            </a:r>
            <a:r>
              <a:rPr lang="en-US" dirty="0"/>
              <a:t> condition (U &lt; p) to EndService0 – Arrival1 scheduling edge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4CBB7-BD8F-EA40-ADED-E760C926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17CE1-2E5D-424D-8470-D5AA4ECD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4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4A3C-408E-B148-B8EE-2C314FEB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Rework Event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48316-A835-494E-BADB-E0DBDD02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007AD3-73BD-CA4F-AC83-0D5BD9D4A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0" y="1524000"/>
            <a:ext cx="7378700" cy="44323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8F3536-EEA2-2047-98E6-C47545AE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4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Overview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Tandem Queue Models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Zero time between stations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Non-zero time between stations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Probability of second station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31DC01-CF03-7640-8BFE-24502F52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4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DC9A-0B6F-0A42-93DF-3CB8C301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Tandem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8385-A3D2-574B-BB6B-A39E990F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receive service from a first multiple server queue</a:t>
            </a:r>
          </a:p>
          <a:p>
            <a:r>
              <a:rPr lang="en-US" dirty="0"/>
              <a:t>Upon completion of service, they then receive service from a second multiple server queue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4A900-C1EC-1C42-893D-FA6922B9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9CEAA-8372-8542-A778-84DBA79B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D5E9-EF1B-BF48-8C3D-26660B2E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Tandem Queue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E4B64-36D4-934F-8867-C7798BC4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591F4-E18C-9947-95E8-C29DFD8F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8" y="1464223"/>
            <a:ext cx="5901531" cy="47212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DAEC3D-FF00-B843-A03A-379BB9D6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Tandem Queue: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= interarrival times</a:t>
            </a:r>
          </a:p>
          <a:p>
            <a:r>
              <a:rPr lang="en-US" dirty="0"/>
              <a:t>k</a:t>
            </a:r>
            <a:r>
              <a:rPr lang="en-US" baseline="-25000" dirty="0"/>
              <a:t>0 </a:t>
            </a:r>
            <a:r>
              <a:rPr lang="en-US" dirty="0"/>
              <a:t>= # servers at first station</a:t>
            </a:r>
          </a:p>
          <a:p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= # servers at second station</a:t>
            </a:r>
          </a:p>
          <a:p>
            <a:r>
              <a:rPr lang="en-US" dirty="0"/>
              <a:t>{t</a:t>
            </a:r>
            <a:r>
              <a:rPr lang="en-US" baseline="-25000" dirty="0"/>
              <a:t>S0</a:t>
            </a:r>
            <a:r>
              <a:rPr lang="en-US" dirty="0"/>
              <a:t>} = service times at first station</a:t>
            </a:r>
          </a:p>
          <a:p>
            <a:r>
              <a:rPr lang="en-US" dirty="0"/>
              <a:t>{t</a:t>
            </a:r>
            <a:r>
              <a:rPr lang="en-US" baseline="-25000" dirty="0"/>
              <a:t>S1</a:t>
            </a:r>
            <a:r>
              <a:rPr lang="en-US" dirty="0"/>
              <a:t>} = service times at second station</a:t>
            </a:r>
          </a:p>
          <a:p>
            <a:pPr marL="0" indent="0">
              <a:buNone/>
            </a:pPr>
            <a:endParaRPr lang="en-US" baseline="-25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F31FB-B93A-A742-BC08-A60038F3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0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E549-4AD9-EE41-839A-3952CB8C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Tandem Queue: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3EDE-885B-7A40-8CD2-6BD7F190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 = # in queue at first station (0)</a:t>
            </a:r>
          </a:p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# in queue at second station (0)</a:t>
            </a:r>
          </a:p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= # available servers at first station</a:t>
            </a:r>
          </a:p>
          <a:p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= # available servers at second station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7EA5-928C-C848-AF8D-023A962E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0D0CC-1E23-154A-9DE5-92F128F8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2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9534-61FB-7841-B732-E6AF703E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Tandem Queue: Events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C7F66-D152-0643-AEA8-4AF89225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AEBA1-E16E-0F40-ABE1-41A06ED8C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7378700" cy="37338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0E4E6D-4AB5-FD41-867A-809046A5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1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DES Short Course - Session 6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Tandem Queue: Event Graph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6225FA-373D-974D-B4F1-703DE0F1B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38659"/>
            <a:ext cx="7378700" cy="44323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903289-B7C9-A543-975F-E04B542F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travel between first and second station</a:t>
            </a:r>
          </a:p>
          <a:p>
            <a:pPr lvl="1"/>
            <a:r>
              <a:rPr lang="en-US" dirty="0"/>
              <a:t>Define {</a:t>
            </a:r>
            <a:r>
              <a:rPr lang="en-US" dirty="0" err="1"/>
              <a:t>t</a:t>
            </a:r>
            <a:r>
              <a:rPr lang="en-US" baseline="-25000" dirty="0" err="1"/>
              <a:t>T</a:t>
            </a:r>
            <a:r>
              <a:rPr lang="en-US" dirty="0"/>
              <a:t>} as additional parameter</a:t>
            </a:r>
          </a:p>
          <a:p>
            <a:pPr lvl="1"/>
            <a:r>
              <a:rPr lang="en-US" dirty="0"/>
              <a:t>Add {</a:t>
            </a:r>
            <a:r>
              <a:rPr lang="en-US" dirty="0" err="1"/>
              <a:t>t</a:t>
            </a:r>
            <a:r>
              <a:rPr lang="en-US" baseline="-25000" dirty="0" err="1"/>
              <a:t>T</a:t>
            </a:r>
            <a:r>
              <a:rPr lang="en-US" dirty="0"/>
              <a:t>} on EndService0 – Arrival1 edge</a:t>
            </a:r>
          </a:p>
          <a:p>
            <a:r>
              <a:rPr lang="en-US" dirty="0"/>
              <a:t>Go to second station only with probability p.</a:t>
            </a:r>
          </a:p>
          <a:p>
            <a:pPr lvl="1"/>
            <a:r>
              <a:rPr lang="en-US" dirty="0"/>
              <a:t>Simple model for “rework”</a:t>
            </a:r>
          </a:p>
          <a:p>
            <a:pPr lvl="1"/>
            <a:r>
              <a:rPr lang="en-US" dirty="0"/>
              <a:t>Define {U} = sequence of </a:t>
            </a:r>
            <a:r>
              <a:rPr lang="en-US" dirty="0" err="1"/>
              <a:t>iid</a:t>
            </a:r>
            <a:r>
              <a:rPr lang="en-US" dirty="0"/>
              <a:t> Uniform(0,1) random variables</a:t>
            </a:r>
          </a:p>
          <a:p>
            <a:pPr lvl="1"/>
            <a:r>
              <a:rPr lang="en-US" dirty="0"/>
              <a:t>Condition is (U &lt; p)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CAFAF3-0C48-B544-A567-7E72C914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0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95FBD7-1806-BE4A-B5B6-DBDAEEA24465}" vid="{8D6C706B-AEB4-4344-BC4F-0175480025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339</Words>
  <Application>Microsoft Macintosh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Discrete Event Simulation Session 6</vt:lpstr>
      <vt:lpstr>Overview</vt:lpstr>
      <vt:lpstr>Tandem Queue</vt:lpstr>
      <vt:lpstr>Tandem Queue System</vt:lpstr>
      <vt:lpstr>Tandem Queue: Parameters</vt:lpstr>
      <vt:lpstr>Tandem Queue: States</vt:lpstr>
      <vt:lpstr>Tandem Queue: Events</vt:lpstr>
      <vt:lpstr>Tandem Queue: Event Graph</vt:lpstr>
      <vt:lpstr>Extensions</vt:lpstr>
      <vt:lpstr>Travel Time</vt:lpstr>
      <vt:lpstr>Second Station with “Rework”</vt:lpstr>
      <vt:lpstr>Rework Event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Event Simulation Session 6</dc:title>
  <dc:creator>Buss, Arnold (Arnie) (CIV)</dc:creator>
  <cp:lastModifiedBy>Buss, Arnold (Arnie) (CIV)</cp:lastModifiedBy>
  <cp:revision>7</cp:revision>
  <dcterms:created xsi:type="dcterms:W3CDTF">2021-09-08T17:31:52Z</dcterms:created>
  <dcterms:modified xsi:type="dcterms:W3CDTF">2021-09-14T01:30:09Z</dcterms:modified>
</cp:coreProperties>
</file>