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0353E-046C-7E4F-93C0-C27DA4BE4DF1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DC39-002E-0948-8FBA-8FCD0ACA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FD8A-27BB-51A3-61BF-A4470C86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0D318-B6CC-99BE-A23D-D2E302D4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2EEF-8722-71EB-A202-DB1BEF47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8D32-E681-3796-CD22-33C9B3D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D6C6-A628-44E8-ACAF-00A8C7B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686D-2E7A-AB21-A82E-BF56FBE6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9B128-FD28-E074-7102-4FE5AB715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3FAE-B7DF-951E-0186-139B5F4A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8E59-9436-AC05-E987-CF754148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B027-F28B-34D6-6B78-3B39121D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8D894-CD48-26B6-854C-775937964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E156-F053-77E7-7E01-97B3E8B8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3AC4-BD0A-1F77-713B-9612511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692C-177A-6EBF-DCE8-5AED82A2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802E-C160-9D2D-FDD9-28A5B9E8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082C-5A79-E62A-C950-E662910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6496-84E0-2655-A66D-969BDA32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D00A-68D8-2B14-14E4-D286BFB6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D169-64C7-C0DA-C64B-6D8259B1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5D8F-4CEC-7C64-E8FB-4DF90097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B10-A50F-C533-32EB-6C6D50AC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8B75-E75C-2507-D732-7201D6AD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175D-570F-D569-5B3A-2A3CBB13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081D-E3FC-A29B-71C2-E608CA9F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B023-2B15-120F-4584-028DCFB4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97F-3080-B24E-5AFD-11D9EDEF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D4F8-1603-9911-FA6A-0723478A2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2951-8ED5-CE80-4F07-A10BCC81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7E04-0E6E-B2A0-1986-8E46998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C3766-320E-C1A4-0349-F88FFCE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70510-EE71-3568-866B-79C4B800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BA1C-8022-85D3-0207-054F9E34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336D-EE4A-EB8C-8EAE-1167FB1C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FF72D-F873-CAFB-EF5B-99A7CE6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AC7C6-B7A7-5E12-7400-9A9B4B38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0059D-6355-751C-73EB-54B655FD9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DD9BB-B370-2C4F-2229-6D3F6EE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70AF3-EAE2-1E1E-1984-33CC1461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8AC27-1A43-C1B9-DDC8-034F6E80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3F5B-9020-D4D3-47EA-A29B147F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2CD16-3739-F54A-35A7-490CA1D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C1CA-1055-C8C6-31F9-78292A5A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84AFB-BE38-3708-DEB7-FD72B87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14DAA-33E8-9FB5-4ED9-D8A1BB80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1705C-0CA1-E26F-E014-59198D3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94F4-12A8-D134-2823-029396DE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AFD3-1284-9DA9-6F6D-60C761D2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D2CF-2666-2413-20F3-8AC60843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851B0-16FF-8284-3150-6FAD43C8F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DEF2E-141D-CBA9-8B17-69928350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B52C9-6CFA-A104-9D59-F8F37A82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7ECB-0100-4E25-CE07-41D80617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5CF9-E52B-5896-3423-F21503E3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AAA1-51E1-CB92-FA5E-2AA59DE0C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F0489-85EE-61FA-DB27-469FB40C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082-1D61-A9EA-01E0-3ACA4F22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2/11/25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B1C0-5696-A7D6-46A8-607BA763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C67D-B78C-7E35-03FD-85BA1559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B39CF-AC68-5087-3BC4-537E680F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35201-048F-B19F-43C3-62C666AB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9C12-E221-766D-7910-1C8F17842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2/11/25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6B39-B27F-BB63-EFE9-110BD60E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Tandem Queue With Blocking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B074-AB15-84DD-FA4A-3D0CAEFC5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09786-AFF6-D845-90AC-3F13050E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5F7-3B7D-DC04-49EB-EFA47808B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Tandem Queue With Blocking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DF51-1672-9AD3-EF0D-B39FA6C2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1C50D-D7F2-C852-E1A7-B9E5C2CB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C828-9C45-BF47-37BB-F1C2165C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</p:spTree>
    <p:extLst>
      <p:ext uri="{BB962C8B-B14F-4D97-AF65-F5344CB8AC3E}">
        <p14:creationId xmlns:p14="http://schemas.microsoft.com/office/powerpoint/2010/main" val="414876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BF36-BC01-DDCD-C53F-AE51DE38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98D9-67E5-CE3A-E019-37B12840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arrive to a service facility requiring two servers in tandem</a:t>
            </a:r>
          </a:p>
          <a:p>
            <a:r>
              <a:rPr lang="en-US" dirty="0"/>
              <a:t>Each customer must receive service from each in series</a:t>
            </a:r>
          </a:p>
          <a:p>
            <a:r>
              <a:rPr lang="en-US" dirty="0"/>
              <a:t>Arriving customers to find an available server at the first station may start service immediately</a:t>
            </a:r>
          </a:p>
          <a:p>
            <a:r>
              <a:rPr lang="en-US" dirty="0"/>
              <a:t>Otherwise, they way in a queue with infinite capacity</a:t>
            </a:r>
          </a:p>
          <a:p>
            <a:r>
              <a:rPr lang="en-US" dirty="0"/>
              <a:t>Following service at the first station may proceed to the next if there is room in the second queue</a:t>
            </a:r>
          </a:p>
          <a:p>
            <a:r>
              <a:rPr lang="en-US" dirty="0"/>
              <a:t>Otherwise, the customer “blocks” the first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D6036-4436-88DA-2EA1-1E06AAE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1257-6057-68C5-F750-5E772C8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</p:spTree>
    <p:extLst>
      <p:ext uri="{BB962C8B-B14F-4D97-AF65-F5344CB8AC3E}">
        <p14:creationId xmlns:p14="http://schemas.microsoft.com/office/powerpoint/2010/main" val="112334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6E88-27C4-0F4D-9632-6B362F13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F0B2-1953-EA0B-7AE7-3493306A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in queue for each queue</a:t>
            </a:r>
          </a:p>
          <a:p>
            <a:r>
              <a:rPr lang="en-US" dirty="0"/>
              <a:t>Average utilization for each server</a:t>
            </a:r>
          </a:p>
          <a:p>
            <a:r>
              <a:rPr lang="en-US" dirty="0"/>
              <a:t>Average number of blocked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C4AD-75E1-822D-BE80-48E13B31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C80B4-9EB6-917F-50C2-BEB7373A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585A-AEA3-DFEE-4B59-A97EBC3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D8A2-3BE2-4585-2C46-8CF9C3C3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ki = # servers at station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0, 1 (ki &gt; 0)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Si</a:t>
            </a:r>
            <a:r>
              <a:rPr lang="en-US" dirty="0"/>
              <a:t>} = service times at station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0, 1</a:t>
            </a:r>
          </a:p>
          <a:p>
            <a:pPr lvl="1"/>
            <a:r>
              <a:rPr lang="en-US" dirty="0"/>
              <a:t>c = capacity of second queue (c &gt; 0)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Qi = # in queue at station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0, 1 (Qi = 0)</a:t>
            </a:r>
          </a:p>
          <a:p>
            <a:pPr lvl="1"/>
            <a:r>
              <a:rPr lang="en-US" dirty="0"/>
              <a:t>Si = # available servers at station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0, 1 (Si = ki)</a:t>
            </a:r>
          </a:p>
          <a:p>
            <a:pPr lvl="1"/>
            <a:r>
              <a:rPr lang="en-US" dirty="0"/>
              <a:t>B = # blocked servers at station 0 (B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E914-D36D-5A7D-A54A-8BD1E1E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708E-3539-DD5A-6956-0B10C1E8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</p:spTree>
    <p:extLst>
      <p:ext uri="{BB962C8B-B14F-4D97-AF65-F5344CB8AC3E}">
        <p14:creationId xmlns:p14="http://schemas.microsoft.com/office/powerpoint/2010/main" val="189769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CA3B7-F6B1-DFD7-50AF-C5C109AE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7E4E6-95AC-E1FE-2DEE-DCD9D227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1073"/>
            <a:ext cx="7772400" cy="48012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C18D-7A28-B167-8003-B8D1EE8F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D9955-9D24-3C44-D745-B012D070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</p:spTree>
    <p:extLst>
      <p:ext uri="{BB962C8B-B14F-4D97-AF65-F5344CB8AC3E}">
        <p14:creationId xmlns:p14="http://schemas.microsoft.com/office/powerpoint/2010/main" val="40576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69CE-8048-93CD-2426-40A07D64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CEDB-B136-C70A-AE1A-D9EAFF1E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EndService</a:t>
            </a:r>
            <a:r>
              <a:rPr lang="en-US" dirty="0"/>
              <a:t> event ”blocks” first server, even if only temporarily</a:t>
            </a:r>
          </a:p>
          <a:p>
            <a:r>
              <a:rPr lang="en-US" dirty="0"/>
              <a:t>Arrival at second station unblocks first station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129D5-5906-C2B8-AFE9-60F70240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Queue With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70B91-D337-9727-0865-E3F7A5C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786-AFF6-D845-90AC-3F13050E9F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Tandem Queue With Blocking</vt:lpstr>
      <vt:lpstr>Problem</vt:lpstr>
      <vt:lpstr>Desired Metrics</vt:lpstr>
      <vt:lpstr>Formulation</vt:lpstr>
      <vt:lpstr>Event Graph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Buss, Arnold (Arnie) (CIV)</dc:creator>
  <cp:lastModifiedBy>Buss, Arnold (Arnie) (CIV)</cp:lastModifiedBy>
  <cp:revision>11</cp:revision>
  <dcterms:created xsi:type="dcterms:W3CDTF">2025-02-11T17:59:10Z</dcterms:created>
  <dcterms:modified xsi:type="dcterms:W3CDTF">2025-02-11T21:08:07Z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2025-02-11T18:00:50Z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e6f24547-d5f7-4379-898c-56e5adc74fd5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50, 3, 0, 1</vt:lpwstr>
  </property>
</Properties>
</file>