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4A26756-07C7-E141-A537-E358020B793A}" type="datetime1">
              <a:rPr lang="en-US"/>
              <a:pPr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B7488E7-3F36-4D46-9CAD-883956EFE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0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B7CC65F-BDEA-5F4D-AF3F-5CECDB0C1E1C}" type="datetime1">
              <a:rPr lang="en-US"/>
              <a:pPr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5E4EBB-8846-CD45-8FB5-BB046ECBD5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8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ＭＳ Ｐゴシック" pitchFamily="3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70B0-974C-D640-86FC-7237A077D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D436-458E-1A49-8E11-EDA6D3BDA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DFFD-5497-404A-A81F-027D50EB0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C6459-8807-7D4B-ADD4-769C53CAC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03E5B-968B-DA43-AB31-07C17314A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E774B-9025-7849-A7A4-DC1CD3CA2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70F89-89E0-3246-BFDD-7512A5197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AF86D-AF0A-1D47-9472-CBD79707A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3A680-F0AD-3A46-9730-652B61FAD9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1EFA-5200-F642-8AD4-8666032E8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11/8/18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B2019-FCAB-4C48-A1EB-AB6104C11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11/8/18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22717D1-3D81-E541-8FAF-21B6BACA6C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3" charset="-128"/>
          <a:cs typeface="ＭＳ Ｐゴシック" pitchFamily="3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3" charset="-128"/>
          <a:cs typeface="ＭＳ Ｐゴシック" pitchFamily="3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on Scheduling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Event A occurs …</a:t>
            </a:r>
          </a:p>
          <a:p>
            <a:pPr lvl="1"/>
            <a:r>
              <a:rPr lang="en-US" dirty="0"/>
              <a:t>If condition (</a:t>
            </a:r>
            <a:r>
              <a:rPr lang="en-US" dirty="0" err="1"/>
              <a:t>i</a:t>
            </a:r>
            <a:r>
              <a:rPr lang="en-US" dirty="0"/>
              <a:t>) is true …</a:t>
            </a:r>
          </a:p>
          <a:p>
            <a:pPr lvl="1"/>
            <a:r>
              <a:rPr lang="en-US" dirty="0"/>
              <a:t>Schedule event B with a delay of t time units</a:t>
            </a:r>
          </a:p>
          <a:p>
            <a:pPr lvl="1"/>
            <a:r>
              <a:rPr lang="en-US" dirty="0"/>
              <a:t>When B occurs, its argument k is set to the value of parameter j when it was scheduled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B81D2-351B-6F44-85FC-8381CC48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33" y="4445591"/>
            <a:ext cx="3708400" cy="9652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3C60A3-56D7-7041-B60E-9F91F982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OA3302</a:t>
            </a:r>
          </a:p>
        </p:txBody>
      </p:sp>
    </p:spTree>
    <p:extLst>
      <p:ext uri="{BB962C8B-B14F-4D97-AF65-F5344CB8AC3E}">
        <p14:creationId xmlns:p14="http://schemas.microsoft.com/office/powerpoint/2010/main" val="42885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3043-B098-C348-98EB-45272001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48C5-07C2-7740-A018-C612C0FF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event A occurs…</a:t>
            </a:r>
          </a:p>
          <a:p>
            <a:pPr lvl="1"/>
            <a:r>
              <a:rPr lang="en-US" dirty="0"/>
              <a:t>If condition (</a:t>
            </a:r>
            <a:r>
              <a:rPr lang="en-US" dirty="0" err="1"/>
              <a:t>i</a:t>
            </a:r>
            <a:r>
              <a:rPr lang="en-US" dirty="0"/>
              <a:t>) is true…</a:t>
            </a:r>
          </a:p>
          <a:p>
            <a:pPr lvl="1"/>
            <a:r>
              <a:rPr lang="en-US" dirty="0"/>
              <a:t>The first scheduled occurrence of event B whose scheduled argument k is equal to parameter j is removed from the event list</a:t>
            </a:r>
          </a:p>
          <a:p>
            <a:pPr lvl="1"/>
            <a:r>
              <a:rPr lang="en-US" dirty="0"/>
              <a:t>If no match, nothing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C9A5-C1E7-5E40-94CE-ECBCC0D2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F256A-CC05-DF4E-8ADA-AF26719C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B3A02-5431-BB4C-8CE0-04B35333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774407"/>
            <a:ext cx="3708400" cy="9779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F7B5AD-F743-A34A-BAF8-F2A380D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OA3302</a:t>
            </a:r>
          </a:p>
        </p:txBody>
      </p:sp>
    </p:spTree>
    <p:extLst>
      <p:ext uri="{BB962C8B-B14F-4D97-AF65-F5344CB8AC3E}">
        <p14:creationId xmlns:p14="http://schemas.microsoft.com/office/powerpoint/2010/main" val="200929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32F1-6417-FF4F-ADFE-94E43E42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State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EE5F-FCBC-7A44-81B5-78C642873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”container” is a structure that holds items</a:t>
            </a:r>
          </a:p>
          <a:p>
            <a:r>
              <a:rPr lang="en-US" dirty="0"/>
              <a:t>The current value of a container state variable is its contents</a:t>
            </a:r>
          </a:p>
          <a:p>
            <a:r>
              <a:rPr lang="en-US" dirty="0"/>
              <a:t>As the simulation progresses, items are added and removed</a:t>
            </a:r>
          </a:p>
          <a:p>
            <a:r>
              <a:rPr lang="en-US" dirty="0"/>
              <a:t>Often of interest: just how many in the container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AC31-8738-C240-A407-F3321921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EF30-C724-FD45-928D-17ACEEB5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79CE-54D8-EE41-9D61-5768F671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19F278-3EE3-7647-B6F1-7AFCA8B0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Reneging Customers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C4AF-CD10-A046-A8B7-99475315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11/8/18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3264C-E04A-B646-AC78-4C4465A2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6334-A066-4741-A2B5-241E2F3F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56203-686C-4C4D-8832-14C4D11FC0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661707"/>
            <a:ext cx="6195237" cy="3376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A7B51-3123-EE44-BBC2-44A449687164}"/>
              </a:ext>
            </a:extLst>
          </p:cNvPr>
          <p:cNvSpPr txBox="1"/>
          <p:nvPr/>
        </p:nvSpPr>
        <p:spPr>
          <a:xfrm>
            <a:off x="552892" y="4267774"/>
            <a:ext cx="32429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/>
              <a:t>Parameters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{</a:t>
            </a:r>
            <a:r>
              <a:rPr lang="en-US" sz="1400" dirty="0" err="1"/>
              <a:t>t</a:t>
            </a:r>
            <a:r>
              <a:rPr lang="en-US" sz="1400" baseline="-25000" dirty="0" err="1"/>
              <a:t>A</a:t>
            </a:r>
            <a:r>
              <a:rPr lang="en-US" sz="1400" dirty="0"/>
              <a:t>} – customer interarrival times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{</a:t>
            </a:r>
            <a:r>
              <a:rPr lang="en-US" sz="1400" dirty="0" err="1"/>
              <a:t>t</a:t>
            </a:r>
            <a:r>
              <a:rPr lang="en-US" sz="1400" baseline="-25000" dirty="0" err="1"/>
              <a:t>S</a:t>
            </a:r>
            <a:r>
              <a:rPr lang="en-US" sz="1400" dirty="0"/>
              <a:t>} – customer service times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k = number servers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{</a:t>
            </a:r>
            <a:r>
              <a:rPr lang="en-US" sz="1400" dirty="0" err="1"/>
              <a:t>t</a:t>
            </a:r>
            <a:r>
              <a:rPr lang="en-US" sz="1400" baseline="-25000" dirty="0" err="1"/>
              <a:t>R</a:t>
            </a:r>
            <a:r>
              <a:rPr lang="en-US" sz="1400" dirty="0"/>
              <a:t>} – “renege” times (time a given customer is willing to wait in line)</a:t>
            </a:r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4EC73-012C-6D4B-890C-D2CE236D826D}"/>
              </a:ext>
            </a:extLst>
          </p:cNvPr>
          <p:cNvSpPr txBox="1"/>
          <p:nvPr/>
        </p:nvSpPr>
        <p:spPr>
          <a:xfrm>
            <a:off x="5199321" y="4296399"/>
            <a:ext cx="3863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/>
              <a:t>State Variables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S = number of available servers (initially 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q = </a:t>
            </a:r>
            <a:r>
              <a:rPr lang="en-US" sz="1400" dirty="0" err="1"/>
              <a:t>fifo</a:t>
            </a:r>
            <a:r>
              <a:rPr lang="en-US" sz="1400" dirty="0"/>
              <a:t> container of (unique) customer id numbers (initially empty)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N = number of customer arrivals (initially 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R = number of reneges (initially 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1918350"/>
      </p:ext>
    </p:extLst>
  </p:cSld>
  <p:clrMapOvr>
    <a:masterClrMapping/>
  </p:clrMapOvr>
</p:sld>
</file>

<file path=ppt/theme/theme1.xml><?xml version="1.0" encoding="utf-8"?>
<a:theme xmlns:a="http://schemas.openxmlformats.org/drawingml/2006/main" name="mov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moves_template</Template>
  <TotalTime>12</TotalTime>
  <Words>235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moves_template</vt:lpstr>
      <vt:lpstr>Parameters on Scheduling Edges</vt:lpstr>
      <vt:lpstr>Cancelling Edges</vt:lpstr>
      <vt:lpstr>Containers as State Variables</vt:lpstr>
      <vt:lpstr>Example: Reneging Customers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 on Scheduling Edges</dc:title>
  <dc:creator>Buss, Arnold (Arnie) (CIV)</dc:creator>
  <cp:lastModifiedBy>Buss, Arnold (Arnie) (CIV)</cp:lastModifiedBy>
  <cp:revision>13</cp:revision>
  <dcterms:created xsi:type="dcterms:W3CDTF">2018-11-08T13:35:50Z</dcterms:created>
  <dcterms:modified xsi:type="dcterms:W3CDTF">2018-11-08T13:48:23Z</dcterms:modified>
</cp:coreProperties>
</file>