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0" r:id="rId3"/>
    <p:sldId id="261" r:id="rId4"/>
    <p:sldId id="262" r:id="rId5"/>
    <p:sldId id="263" r:id="rId6"/>
    <p:sldId id="290" r:id="rId7"/>
    <p:sldId id="264" r:id="rId8"/>
    <p:sldId id="267" r:id="rId9"/>
    <p:sldId id="257" r:id="rId10"/>
    <p:sldId id="268" r:id="rId11"/>
    <p:sldId id="274" r:id="rId12"/>
    <p:sldId id="288" r:id="rId13"/>
    <p:sldId id="289" r:id="rId14"/>
    <p:sldId id="291" r:id="rId15"/>
    <p:sldId id="278" r:id="rId16"/>
    <p:sldId id="279" r:id="rId17"/>
    <p:sldId id="280" r:id="rId18"/>
    <p:sldId id="281" r:id="rId19"/>
    <p:sldId id="282" r:id="rId20"/>
    <p:sldId id="277" r:id="rId21"/>
    <p:sldId id="283" r:id="rId22"/>
    <p:sldId id="265" r:id="rId23"/>
    <p:sldId id="266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A4F8F-C7F6-40B1-BECD-2945EB5674C4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426CE-F1C8-4FF3-8AEB-EA4E159AE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7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426CE-F1C8-4FF3-8AEB-EA4E159AE3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0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19-8667-4010-9085-6E64311461C2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FCE-88E2-4B58-809B-88C50240B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5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19-8667-4010-9085-6E64311461C2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FCE-88E2-4B58-809B-88C50240B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0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19-8667-4010-9085-6E64311461C2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FCE-88E2-4B58-809B-88C50240B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3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19-8667-4010-9085-6E64311461C2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FCE-88E2-4B58-809B-88C50240B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03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19-8667-4010-9085-6E64311461C2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FCE-88E2-4B58-809B-88C50240B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4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19-8667-4010-9085-6E64311461C2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FCE-88E2-4B58-809B-88C50240B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5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19-8667-4010-9085-6E64311461C2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FCE-88E2-4B58-809B-88C50240B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9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19-8667-4010-9085-6E64311461C2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FCE-88E2-4B58-809B-88C50240B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00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19-8667-4010-9085-6E64311461C2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FCE-88E2-4B58-809B-88C50240B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0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19-8667-4010-9085-6E64311461C2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FCE-88E2-4B58-809B-88C50240B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9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C19-8667-4010-9085-6E64311461C2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5FCE-88E2-4B58-809B-88C50240B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8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8C19-8667-4010-9085-6E64311461C2}" type="datetimeFigureOut">
              <a:rPr lang="zh-CN" altLang="en-US" smtClean="0"/>
              <a:t>2016/1/4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55FCE-88E2-4B58-809B-88C50240BA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6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徐经纬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2016.1.4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80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的重要组件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Bootstrap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应用通常由一个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Bootstrap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开始，它的主要作用是配置整个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程序，串联起各个组件。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Bootstrap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有两种类型，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ServerBootstrap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Bootstrap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，分别用于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Server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端和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Client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端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</a:t>
            </a:r>
          </a:p>
          <a:p>
            <a:pPr marL="0" indent="0">
              <a:buNone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代表一个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连接，或者其他和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I/O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相关的组件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EventLoop</a:t>
            </a:r>
            <a:endParaRPr lang="en-US" altLang="zh-CN" sz="2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I/O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操作，一个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EventLoop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可以为多个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服务，可理解为一个线程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EventLoopGroup</a:t>
            </a:r>
            <a:endParaRPr lang="en-US" altLang="zh-CN" sz="2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EventLoopGroup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包含多个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EventLoop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，可以将其理解为一个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线程池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60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的重要组件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Handler</a:t>
            </a:r>
          </a:p>
          <a:p>
            <a:pPr marL="0" indent="0">
              <a:buNone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用来处理各种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事件，比如连接、数据接收、异常、数据转换、编解码等。按照输入输出来分，分为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ChannelInboundHandler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ChannelOutboundHandler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。前者对从客户端发往服务器的报文进行处理，一般用来执行编码、读数据、业务处理等；后者处理服务器发往客户端的数据，如编码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ChannelPipeline</a:t>
            </a:r>
            <a:endParaRPr lang="en-US" altLang="zh-CN" sz="2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ChannelHandler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的容器。每个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会绑定一个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ChannelPipeline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，用于处理该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上产生的事件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ChannelFuture</a:t>
            </a:r>
            <a:endParaRPr lang="en-US" altLang="zh-CN" sz="2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中所有的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I/O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操作都是异步的，所以不能立刻得知消息的处理结果。因此，我们需要通过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ChannelFuture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注册一个监听，当操作执行成功或失败时进行一些处理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11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的线程模型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641" y="1690688"/>
            <a:ext cx="6904718" cy="4505396"/>
          </a:xfrm>
        </p:spPr>
      </p:pic>
    </p:spTree>
    <p:extLst>
      <p:ext uri="{BB962C8B-B14F-4D97-AF65-F5344CB8AC3E}">
        <p14:creationId xmlns:p14="http://schemas.microsoft.com/office/powerpoint/2010/main" val="24759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的线程模型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工作流程：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从主线程池中随机选择一个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Reactor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线程作为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Acceptor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线程，用于绑定监听端口，接收客户端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连接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Acceptor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线程接收客户端连接请求之后创建新的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SocketChannel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，将其注册到主线程池的其它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Reactor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线程上，由其负责接入认证、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黑白名单过滤、握手等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步骤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完成之后，业务层的链路正式建立，将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SocketChannel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从主线程池的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Reactor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线程的多路复用器上摘除，重新注册到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线程池的线程上，用于处理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I/O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的读写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53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的线程模型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是个异步高性能的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框架，它并不是个业务运行容器，因此它不需要也不应该提供业务容器和业务线程。合理的设计模式是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只负责提供和管理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线程，其它的业务层线程模型由用户自己集成，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不应该提供此类功能，只要将分层划分清楚，就会更有利于用户集成和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扩展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7916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的逻辑架构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43" y="1690688"/>
            <a:ext cx="7822714" cy="476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6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Reactor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通信调度层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监听网络的读写和连接操作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将网络层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数据读取到内存缓冲区中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触发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各种网络事件，如连接创建、连接激活、读事件、写事件等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684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职责链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ChannelPipeline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负责事件在职责链中的有序传播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动态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编排职责链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各种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Handler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对事件进行过滤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88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业务逻辑编排层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具体的业务逻辑的处理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683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的具体处理流程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连接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当一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个连接到达时，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会产生一个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，然后从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EventLoopGroup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中选出一个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EventLoop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将该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注册在其上，标明感兴趣的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I/O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事件，如：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OP_READ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EventLoop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的监听即为上面讲到的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I/O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多路复用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技术（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selector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数据处理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当某个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上有数据到来时，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EventLoop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会选出对应的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，读取数据，并且触发网络事件交由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ChannelPipeline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处理。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ChannelPipeline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中是一系列的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Handler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，数据在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ChannelPipeline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中流动，并经由一个个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Handler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处理，每个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Handler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处理完成后将数据交给下一个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Handler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为我们提供了一些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ChannelHandlerAdapter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，我们可以通过使用它们简化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Handler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的编写，从而可以将注意力集中在具体的业务逻辑上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54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I/O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的演进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JDK 1.4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发布之前，基于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的所有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通信都采用了同步阻塞模式（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BIO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），其在性能和可靠性上都存在着巨大的瓶颈，因此服务端应用的开发基本被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占据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JDK 1.4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推出了非阻塞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I/O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NIO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类库，提供了很多进行异步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I/O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开发的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和类库，极大促进了基于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的异步非阻塞编程的发展和应用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JDK 1.7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NIO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进行了升级，被称为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NIO2.0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，进一步强化和丰富了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异步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I/O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的功能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994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的具体处理流程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02" y="1787855"/>
            <a:ext cx="4815663" cy="3918199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723" y="2712237"/>
            <a:ext cx="6002386" cy="2069433"/>
          </a:xfrm>
        </p:spPr>
      </p:pic>
    </p:spTree>
    <p:extLst>
      <p:ext uri="{BB962C8B-B14F-4D97-AF65-F5344CB8AC3E}">
        <p14:creationId xmlns:p14="http://schemas.microsoft.com/office/powerpoint/2010/main" val="409798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关于编解码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由于网络传输只能传输字节流，因此在发送数据前需要把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message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类型的数据转化为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bytes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；相对应的，在接收到数据后，我们需要把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bytes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解析成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message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。这就是编解码过程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解码其实也就是某种特殊的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Handler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提供了许多现成的编解码器可供使用，如：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HttpRequestDecoder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MessagetoByteEncoder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。当然我们也可以实现自己的编码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解码器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61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架构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68" y="1690688"/>
            <a:ext cx="7939064" cy="4491478"/>
          </a:xfrm>
        </p:spPr>
      </p:pic>
    </p:spTree>
    <p:extLst>
      <p:ext uri="{BB962C8B-B14F-4D97-AF65-F5344CB8AC3E}">
        <p14:creationId xmlns:p14="http://schemas.microsoft.com/office/powerpoint/2010/main" val="4126121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可扩展的事件模型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基于拦截链模式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由一个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ChannelPipeline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对一组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ChannelHandler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进行管理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很方便在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ChannelPipeline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中添加自定义的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Handler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事件如何被处理以及管道内部处理器间的交互过程绝对控制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901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统一的异步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I/O API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传统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I/O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在面对不同传输协议时需要使用不同的类型和方法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NIO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与传统的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BIO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不兼容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有一个叫做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的统一的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I/O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编程接口，抽象了所有点对点的通信操作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717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零拷贝和丰富的缓冲实现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避免数据在用户空间和内存空间之间的拷贝，提高性能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提供组合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Buffer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对象，可以聚合多个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Buffer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，并方便地对其操作。不需要使用传统的内存拷贝的方式讲几个小的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Buffer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合并成一个大的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Buffer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中自建的缓冲实现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ByteBuf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，对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NIO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ByteBuffer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进行了优化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315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Echo</a:t>
            </a:r>
            <a:r>
              <a:rPr lang="zh-CN" altLang="en-US" dirty="0" smtClean="0"/>
              <a:t>服务器的例子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92" y="1690688"/>
            <a:ext cx="4697739" cy="4539763"/>
          </a:xfr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61747"/>
            <a:ext cx="5480973" cy="1997643"/>
          </a:xfrm>
        </p:spPr>
      </p:pic>
    </p:spTree>
    <p:extLst>
      <p:ext uri="{BB962C8B-B14F-4D97-AF65-F5344CB8AC3E}">
        <p14:creationId xmlns:p14="http://schemas.microsoft.com/office/powerpoint/2010/main" val="2526059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10904" y="28490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</a:t>
            </a:r>
            <a:r>
              <a:rPr lang="zh-CN" altLang="en-US" sz="7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！</a:t>
            </a:r>
            <a:endParaRPr lang="zh-CN" altLang="en-US" sz="7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71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BIO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在网络编程中面临的问题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755954"/>
              </p:ext>
            </p:extLst>
          </p:nvPr>
        </p:nvGraphicFramePr>
        <p:xfrm>
          <a:off x="2033587" y="1868529"/>
          <a:ext cx="8124825" cy="324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3" imgW="8125157" imgH="2972117" progId="Paint.Picture">
                  <p:embed/>
                </p:oleObj>
              </mc:Choice>
              <mc:Fallback>
                <p:oleObj r:id="rId3" imgW="8125157" imgH="2972117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7" y="1868529"/>
                        <a:ext cx="8124825" cy="3248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26240" y="5295331"/>
            <a:ext cx="795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同步阻塞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I/O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服务端通信模型（一客户端一线程）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87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BIO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在网络编程中面临的问题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上述模型的问题：缺乏弹性伸缩能力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服务端的线程数和客户端并发访问数呈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1:1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的关系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线程数膨胀后，系统的性能急剧下降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最终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进程宕机或者僵死，不能继续对外提供服务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改进：线程池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消息队列？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仍然使用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BIO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，当网络较差或者对方处理数据较慢时，线程会被阻塞，后续的请求慢慢填满消息队列。而消息队列的实现也是阻塞的，因此之后的入队列操作会被阻塞，即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Acceptor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被阻塞，从而也不能继续向外提供服务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2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NIO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的解决方式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NIO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基于一种多路复用的技术：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NIO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中，每一个网络连接被抽象为一个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，我们可以在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Selector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上对打开的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Channels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进行注册，并标明我们感兴趣的事件。当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Channels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被注册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后，通过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Selector.select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方法进行阻塞，直到我们监听的事件发生。此时我们会获得一个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SelectionKey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的集合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，表示处于就绪状态的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Channel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，于是就可以进行后续的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I/O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处理了。这样，我们仅仅通过一个线程就能对多个连接进行处理了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 action="ppaction://hlinksldjump"/>
              </a:rPr>
              <a:t>代码</a:t>
            </a:r>
            <a:r>
              <a:rPr lang="en-US" altLang="zh-CN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 action="ppaction://hlinksldjump"/>
              </a:rPr>
              <a:t>…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698" y="1825625"/>
            <a:ext cx="4053863" cy="3783605"/>
          </a:xfrm>
        </p:spPr>
      </p:pic>
    </p:spTree>
    <p:extLst>
      <p:ext uri="{BB962C8B-B14F-4D97-AF65-F5344CB8AC3E}">
        <p14:creationId xmlns:p14="http://schemas.microsoft.com/office/powerpoint/2010/main" val="899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NIO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的解决方式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617" y="1690688"/>
            <a:ext cx="7812766" cy="4873885"/>
          </a:xfrm>
        </p:spPr>
      </p:pic>
    </p:spTree>
    <p:extLst>
      <p:ext uri="{BB962C8B-B14F-4D97-AF65-F5344CB8AC3E}">
        <p14:creationId xmlns:p14="http://schemas.microsoft.com/office/powerpoint/2010/main" val="20478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原生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NIO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类库的复杂性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48" y="1690688"/>
            <a:ext cx="6823304" cy="4351338"/>
          </a:xfrm>
        </p:spPr>
      </p:pic>
      <p:sp>
        <p:nvSpPr>
          <p:cNvPr id="6" name="文本框 5"/>
          <p:cNvSpPr txBox="1"/>
          <p:nvPr/>
        </p:nvSpPr>
        <p:spPr>
          <a:xfrm>
            <a:off x="4836706" y="6042026"/>
            <a:ext cx="316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NIO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服务端通信序列图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6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当前网络协议使用中的问题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当前已有的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通用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协议有时并不能满足我们特定的需求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我们需要对现有协议进行优化，或者按需实现全新的协议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如何快速的进行开发？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13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What is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i="1" dirty="0" smtClean="0"/>
              <a:t>“</a:t>
            </a:r>
            <a:r>
              <a:rPr lang="en-US" altLang="zh-CN" i="1" dirty="0" err="1" smtClean="0"/>
              <a:t>Netty</a:t>
            </a:r>
            <a:r>
              <a:rPr lang="en-US" altLang="zh-CN" i="1" dirty="0" smtClean="0"/>
              <a:t> is an asynchronous event-driven network application framework for rapid development of maintainable high performance protocol servers &amp; clients.”</a:t>
            </a:r>
          </a:p>
          <a:p>
            <a:pPr marL="0" indent="0">
              <a:buNone/>
            </a:pPr>
            <a:endParaRPr lang="en-US" altLang="zh-CN" i="1" dirty="0" smtClean="0"/>
          </a:p>
          <a:p>
            <a:pPr marL="0" indent="0">
              <a:buNone/>
            </a:pP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是一个异步、事件驱动（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asynchronous event-driven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）的用以开发高性能、高可靠性协议服务器和客户端的网络应用框架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换句话说，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Netty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NIO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客户端框架，它在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NIO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的基础上进行封装并提供出一套便于用户开发的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，使用它可以快速简单地开发网络应用程序，比如协议服务器和客户端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566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1469</Words>
  <Application>Microsoft Office PowerPoint</Application>
  <PresentationFormat>宽屏</PresentationFormat>
  <Paragraphs>100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微软雅黑 Light</vt:lpstr>
      <vt:lpstr>Arial</vt:lpstr>
      <vt:lpstr>Calibri</vt:lpstr>
      <vt:lpstr>Calibri Light</vt:lpstr>
      <vt:lpstr>Office 主题</vt:lpstr>
      <vt:lpstr>Bitmap Image</vt:lpstr>
      <vt:lpstr>Netty简介</vt:lpstr>
      <vt:lpstr>JAVA I/O的演进</vt:lpstr>
      <vt:lpstr>BIO在网络编程中面临的问题</vt:lpstr>
      <vt:lpstr>BIO在网络编程中面临的问题</vt:lpstr>
      <vt:lpstr>NIO的解决方式</vt:lpstr>
      <vt:lpstr>NIO的解决方式</vt:lpstr>
      <vt:lpstr>JAVA原生NIO类库的复杂性</vt:lpstr>
      <vt:lpstr>当前网络协议使用中的问题</vt:lpstr>
      <vt:lpstr>What is Netty?</vt:lpstr>
      <vt:lpstr>Netty的重要组件</vt:lpstr>
      <vt:lpstr>Netty的重要组件</vt:lpstr>
      <vt:lpstr>Netty的线程模型</vt:lpstr>
      <vt:lpstr>Netty的线程模型</vt:lpstr>
      <vt:lpstr>Netty的线程模型</vt:lpstr>
      <vt:lpstr>Netty的逻辑架构</vt:lpstr>
      <vt:lpstr>Reactor通信调度层</vt:lpstr>
      <vt:lpstr>职责链ChannelPipeline</vt:lpstr>
      <vt:lpstr>业务逻辑编排层</vt:lpstr>
      <vt:lpstr>Netty的具体处理流程</vt:lpstr>
      <vt:lpstr>Netty的具体处理流程</vt:lpstr>
      <vt:lpstr>关于编解码</vt:lpstr>
      <vt:lpstr>Netty架构</vt:lpstr>
      <vt:lpstr>可扩展的事件模型</vt:lpstr>
      <vt:lpstr>统一的异步I/O API</vt:lpstr>
      <vt:lpstr>零拷贝和丰富的缓冲实现</vt:lpstr>
      <vt:lpstr>一个Echo服务器的例子</vt:lpstr>
      <vt:lpstr>Thanks！</vt:lpstr>
    </vt:vector>
  </TitlesOfParts>
  <Company>PKU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Netty简介</dc:title>
  <dc:creator>xujingwei</dc:creator>
  <cp:lastModifiedBy>xujingwei</cp:lastModifiedBy>
  <cp:revision>59</cp:revision>
  <dcterms:created xsi:type="dcterms:W3CDTF">2015-12-24T09:35:43Z</dcterms:created>
  <dcterms:modified xsi:type="dcterms:W3CDTF">2016-01-04T08:38:59Z</dcterms:modified>
</cp:coreProperties>
</file>