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chin1996/Curser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 dirty="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291" y="1983055"/>
            <a:ext cx="8401050" cy="316689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https://github.com/ahchin1996/Cursera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2582</Words>
  <Application>Microsoft Office PowerPoint</Application>
  <PresentationFormat>寬螢幕</PresentationFormat>
  <Paragraphs>266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4" baseType="lpstr">
      <vt:lpstr>-apple-system</vt:lpstr>
      <vt:lpstr>Carlito</vt:lpstr>
      <vt:lpstr>Arial</vt:lpstr>
      <vt:lpstr>Bahnschrift Condensed</vt:lpstr>
      <vt:lpstr>Bahnschrift Light SemiCondensed</vt:lpstr>
      <vt:lpstr>Calibri</vt:lpstr>
      <vt:lpstr>Office Theme</vt:lpstr>
      <vt:lpstr>PowerPoint 簡報</vt:lpstr>
      <vt:lpstr>Outline </vt:lpstr>
      <vt:lpstr>Executive Summary </vt:lpstr>
      <vt:lpstr>Introduction</vt:lpstr>
      <vt:lpstr>Methodology </vt:lpstr>
      <vt:lpstr>PowerPoint 簡報</vt:lpstr>
      <vt:lpstr>Data Collection Overview</vt:lpstr>
      <vt:lpstr>Filter data to only  include Falcon 9  launches</vt:lpstr>
      <vt:lpstr>PowerPoint 簡報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簡報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簡報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簡報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靖 張</cp:lastModifiedBy>
  <cp:revision>2</cp:revision>
  <dcterms:created xsi:type="dcterms:W3CDTF">2021-08-26T16:53:12Z</dcterms:created>
  <dcterms:modified xsi:type="dcterms:W3CDTF">2022-05-23T14:38:52Z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