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8" r:id="rId3"/>
    <p:sldId id="269" r:id="rId4"/>
    <p:sldId id="279" r:id="rId5"/>
    <p:sldId id="272" r:id="rId6"/>
    <p:sldId id="271" r:id="rId7"/>
    <p:sldId id="273" r:id="rId8"/>
    <p:sldId id="274" r:id="rId9"/>
    <p:sldId id="280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Controlling capabilities</a:t>
          </a:r>
        </a:p>
      </dgm: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Sensor </a:t>
          </a:r>
          <a:r>
            <a:rPr lang="en-US" dirty="0" err="1"/>
            <a:t>integratin</a:t>
          </a:r>
          <a:endParaRPr lang="en-US" dirty="0"/>
        </a:p>
      </dgm: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 </a:t>
          </a:r>
          <a:r>
            <a:rPr lang="en-US" sz="2000" kern="1200" dirty="0" err="1"/>
            <a:t>integratin</a:t>
          </a:r>
          <a:endParaRPr lang="en-US" sz="2000" kern="1200" dirty="0"/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Controlling capabilities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Stepper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Design and specs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1" y="2323322"/>
            <a:ext cx="1363440" cy="215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61658" y="3205065"/>
            <a:ext cx="979715" cy="4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70988" y="3627664"/>
            <a:ext cx="9797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53193" y="2309036"/>
            <a:ext cx="2351314" cy="316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Via </a:t>
            </a:r>
            <a:r>
              <a:rPr lang="en-US" dirty="0" err="1"/>
              <a:t>SerialPort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12460" y="1777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A498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17127" y="28671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A498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12460" y="40248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A498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12460" y="7582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A498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712460" y="50915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A498</a:t>
            </a:r>
          </a:p>
        </p:txBody>
      </p:sp>
      <p:cxnSp>
        <p:nvCxnSpPr>
          <p:cNvPr id="24" name="Elbow Connector 23"/>
          <p:cNvCxnSpPr>
            <a:stCxn id="2" idx="3"/>
            <a:endCxn id="18" idx="1"/>
          </p:cNvCxnSpPr>
          <p:nvPr/>
        </p:nvCxnSpPr>
        <p:spPr>
          <a:xfrm flipV="1">
            <a:off x="5804811" y="1215401"/>
            <a:ext cx="2907649" cy="2187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3"/>
            <a:endCxn id="15" idx="1"/>
          </p:cNvCxnSpPr>
          <p:nvPr/>
        </p:nvCxnSpPr>
        <p:spPr>
          <a:xfrm flipV="1">
            <a:off x="5804811" y="2234586"/>
            <a:ext cx="2907649" cy="1168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" idx="3"/>
            <a:endCxn id="16" idx="1"/>
          </p:cNvCxnSpPr>
          <p:nvPr/>
        </p:nvCxnSpPr>
        <p:spPr>
          <a:xfrm flipV="1">
            <a:off x="5804811" y="3324371"/>
            <a:ext cx="2912316" cy="78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3"/>
            <a:endCxn id="17" idx="1"/>
          </p:cNvCxnSpPr>
          <p:nvPr/>
        </p:nvCxnSpPr>
        <p:spPr>
          <a:xfrm>
            <a:off x="5804811" y="3402672"/>
            <a:ext cx="2907649" cy="1079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3"/>
            <a:endCxn id="19" idx="1"/>
          </p:cNvCxnSpPr>
          <p:nvPr/>
        </p:nvCxnSpPr>
        <p:spPr>
          <a:xfrm>
            <a:off x="5804811" y="3402672"/>
            <a:ext cx="2907649" cy="2146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65510" y="559837"/>
            <a:ext cx="6176865" cy="56636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013664" y="736163"/>
            <a:ext cx="2332655" cy="69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2018331" y="1429404"/>
            <a:ext cx="2332655" cy="69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13V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5861962" y="2919106"/>
            <a:ext cx="1519722" cy="97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GND, SIG,STEP</a:t>
            </a:r>
          </a:p>
        </p:txBody>
      </p:sp>
    </p:spTree>
    <p:extLst>
      <p:ext uri="{BB962C8B-B14F-4D97-AF65-F5344CB8AC3E}">
        <p14:creationId xmlns:p14="http://schemas.microsoft.com/office/powerpoint/2010/main" val="10267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and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13" y="800878"/>
            <a:ext cx="5489510" cy="5791200"/>
          </a:xfrm>
        </p:spPr>
        <p:txBody>
          <a:bodyPr/>
          <a:lstStyle/>
          <a:p>
            <a:r>
              <a:rPr lang="en-US" dirty="0"/>
              <a:t>Design 				6h</a:t>
            </a:r>
          </a:p>
          <a:p>
            <a:r>
              <a:rPr lang="en-US" dirty="0"/>
              <a:t>Implementing the core software 	5h</a:t>
            </a:r>
          </a:p>
          <a:p>
            <a:r>
              <a:rPr lang="en-US" dirty="0"/>
              <a:t>Building the Hardware 		10h</a:t>
            </a:r>
          </a:p>
          <a:p>
            <a:r>
              <a:rPr lang="en-US" dirty="0"/>
              <a:t>Implementing the GUI controller 	10h</a:t>
            </a:r>
          </a:p>
          <a:p>
            <a:r>
              <a:rPr lang="en-US" dirty="0"/>
              <a:t>Testing the system 			5h</a:t>
            </a:r>
          </a:p>
          <a:p>
            <a:r>
              <a:rPr lang="en-US" dirty="0"/>
              <a:t>Installation 				5h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price will be set for each feature according to its complexity and time consumption.</a:t>
            </a:r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UI for controlling the system</a:t>
            </a:r>
          </a:p>
          <a:p>
            <a:r>
              <a:rPr lang="en-US" dirty="0"/>
              <a:t>An integrated system for controlling stepper motors synchronously</a:t>
            </a:r>
          </a:p>
          <a:p>
            <a:r>
              <a:rPr lang="en-US" dirty="0"/>
              <a:t>Design, wiring and implementation of the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should be easy to use and modify.</a:t>
            </a:r>
          </a:p>
          <a:p>
            <a:r>
              <a:rPr lang="en-US" dirty="0"/>
              <a:t>The system will be built gradually following a fixed timeline.</a:t>
            </a:r>
          </a:p>
          <a:p>
            <a:r>
              <a:rPr lang="en-US" dirty="0"/>
              <a:t>The system should be easily repaired and replaced.</a:t>
            </a:r>
          </a:p>
        </p:txBody>
      </p:sp>
    </p:spTree>
    <p:extLst>
      <p:ext uri="{BB962C8B-B14F-4D97-AF65-F5344CB8AC3E}">
        <p14:creationId xmlns:p14="http://schemas.microsoft.com/office/powerpoint/2010/main" val="24796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the system and understand the requirements</a:t>
            </a:r>
          </a:p>
          <a:p>
            <a:r>
              <a:rPr lang="en-US" dirty="0"/>
              <a:t>Integrate the system for controlling the steppers</a:t>
            </a:r>
          </a:p>
          <a:p>
            <a:r>
              <a:rPr lang="en-US" dirty="0"/>
              <a:t>Integrate the laser sensor with the system</a:t>
            </a:r>
          </a:p>
        </p:txBody>
      </p:sp>
      <p:graphicFrame>
        <p:nvGraphicFramePr>
          <p:cNvPr id="5" name="Content Placeholder 4" descr="Interconnected Block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6504172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of the system</a:t>
            </a:r>
          </a:p>
          <a:p>
            <a:r>
              <a:rPr lang="en-US" dirty="0"/>
              <a:t>Beta release for testing purposes</a:t>
            </a:r>
          </a:p>
          <a:p>
            <a:r>
              <a:rPr lang="en-US" dirty="0"/>
              <a:t>Full release of stage 1</a:t>
            </a:r>
          </a:p>
          <a:p>
            <a:r>
              <a:rPr lang="en-US" dirty="0"/>
              <a:t>Design stage 2</a:t>
            </a:r>
          </a:p>
          <a:p>
            <a:r>
              <a:rPr lang="en-US" dirty="0"/>
              <a:t>Beta release for stage 2</a:t>
            </a:r>
          </a:p>
          <a:p>
            <a:r>
              <a:rPr lang="en-US" dirty="0"/>
              <a:t>Full release</a:t>
            </a:r>
          </a:p>
          <a:p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1475324"/>
              </p:ext>
            </p:extLst>
          </p:nvPr>
        </p:nvGraphicFramePr>
        <p:xfrm>
          <a:off x="6462226" y="1813249"/>
          <a:ext cx="5331666" cy="41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625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Includes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 stage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simple GUI for controlling</a:t>
                      </a:r>
                      <a:r>
                        <a:rPr lang="en-US" baseline="0" dirty="0"/>
                        <a:t> at least 1 -2 stepper motors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 stage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system including hardware and</a:t>
                      </a:r>
                      <a:r>
                        <a:rPr lang="en-US" baseline="0" dirty="0"/>
                        <a:t> software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6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8" y="2849569"/>
            <a:ext cx="8686800" cy="1267097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Script language : easy for the user to modify, no need to compile.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Rich libraries and fast runtime</a:t>
            </a:r>
          </a:p>
          <a:p>
            <a:r>
              <a:rPr lang="en-US" dirty="0"/>
              <a:t>Easy integration with Arduino and Serial ports.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system will be object-oriented</a:t>
            </a:r>
          </a:p>
          <a:p>
            <a:r>
              <a:rPr lang="en-US" dirty="0"/>
              <a:t>It will include an interactive GUI that can be modified easily</a:t>
            </a:r>
          </a:p>
          <a:p>
            <a:r>
              <a:rPr lang="en-US" dirty="0"/>
              <a:t>Can easily be integrated into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9023" y="2454922"/>
            <a:ext cx="1940767" cy="121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0983" y="2340624"/>
            <a:ext cx="1265853" cy="15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5275" y="388780"/>
            <a:ext cx="1940767" cy="157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4116042" y="1175757"/>
            <a:ext cx="1212981" cy="127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9790" y="3098736"/>
            <a:ext cx="18511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6666" y="277313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75275" y="2274434"/>
            <a:ext cx="1940767" cy="157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Terminal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16042" y="2957804"/>
            <a:ext cx="1212981" cy="13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4222" y="14460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scrolls…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4338" y="29578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5321" y="4160088"/>
            <a:ext cx="1940767" cy="157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16042" y="3667901"/>
            <a:ext cx="1212981" cy="1279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07923" y="4307483"/>
            <a:ext cx="1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requests</a:t>
            </a:r>
          </a:p>
        </p:txBody>
      </p:sp>
    </p:spTree>
    <p:extLst>
      <p:ext uri="{BB962C8B-B14F-4D97-AF65-F5344CB8AC3E}">
        <p14:creationId xmlns:p14="http://schemas.microsoft.com/office/powerpoint/2010/main" val="40870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69028" y="2047136"/>
            <a:ext cx="8686800" cy="1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265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Wireframe Building 16x9</vt:lpstr>
      <vt:lpstr>Stepper up</vt:lpstr>
      <vt:lpstr>Basic requirements</vt:lpstr>
      <vt:lpstr>other requirements</vt:lpstr>
      <vt:lpstr>steps</vt:lpstr>
      <vt:lpstr>Timeline</vt:lpstr>
      <vt:lpstr>Software Architecture</vt:lpstr>
      <vt:lpstr>Python</vt:lpstr>
      <vt:lpstr>PowerPoint Presentation</vt:lpstr>
      <vt:lpstr>PowerPoint Presentation</vt:lpstr>
      <vt:lpstr>PowerPoint Presentation</vt:lpstr>
      <vt:lpstr>Offer and Pricing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2016-04-27T15:13:15Z</dcterms:created>
  <dcterms:modified xsi:type="dcterms:W3CDTF">2016-04-27T16:10:53Z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