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65" r:id="rId4"/>
    <p:sldId id="267" r:id="rId5"/>
    <p:sldId id="270" r:id="rId6"/>
    <p:sldId id="268" r:id="rId7"/>
    <p:sldId id="258" r:id="rId8"/>
    <p:sldId id="260" r:id="rId9"/>
    <p:sldId id="266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 click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86DC-875C-43CD-9420-CD2260A9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&amp; Techniques:  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F44C-C085-4197-B3B3-2DA135E7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lr>
                <a:srgbClr val="9E3611"/>
              </a:buClr>
            </a:pPr>
            <a:endParaRPr lang="en-US" sz="4000" dirty="0"/>
          </a:p>
          <a:p>
            <a:pPr marL="0" indent="0">
              <a:buClr>
                <a:srgbClr val="9E3611"/>
              </a:buClr>
              <a:buNone/>
            </a:pPr>
            <a:r>
              <a:rPr lang="en-US" sz="4000" dirty="0"/>
              <a:t>Back End :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Java </a:t>
            </a:r>
          </a:p>
          <a:p>
            <a:pPr>
              <a:buClr>
                <a:srgbClr val="9E3611"/>
              </a:buClr>
            </a:pPr>
            <a:r>
              <a:rPr lang="en-US" sz="3200" dirty="0" err="1"/>
              <a:t>Mysql</a:t>
            </a:r>
            <a:r>
              <a:rPr lang="en-US" sz="3200" dirty="0"/>
              <a:t> database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sz="3600" dirty="0"/>
              <a:t>Front End : </a:t>
            </a:r>
          </a:p>
          <a:p>
            <a:r>
              <a:rPr lang="en-US" sz="3200" dirty="0"/>
              <a:t>Angular  5</a:t>
            </a:r>
          </a:p>
          <a:p>
            <a:pPr>
              <a:buClr>
                <a:srgbClr val="9E3611"/>
              </a:buClr>
            </a:pPr>
            <a:r>
              <a:rPr lang="en-US" sz="3200" dirty="0" err="1"/>
              <a:t>Jquery</a:t>
            </a:r>
            <a:endParaRPr lang="en-US" sz="3200" dirty="0"/>
          </a:p>
          <a:p>
            <a:pPr>
              <a:buClr>
                <a:srgbClr val="9E3611"/>
              </a:buClr>
            </a:pPr>
            <a:r>
              <a:rPr lang="en-US" sz="3200" dirty="0"/>
              <a:t>JSON</a:t>
            </a:r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0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9208-DEDA-4996-934C-69B5F8C3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en-US" dirty="0">
                <a:latin typeface="Rockwell Condensed"/>
              </a:rPr>
              <a:t> diagram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B799-DB2C-486B-9AF1-62BCA5CA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https://drive.google.com/drive/u/0/folders/1jMn6JNpDkEEWfqoxUuVCdu03NmVEv0lr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B716-36F2-4914-9D26-AB84AF7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283349"/>
            <a:ext cx="10058400" cy="1609344"/>
          </a:xfrm>
        </p:spPr>
        <p:txBody>
          <a:bodyPr/>
          <a:lstStyle/>
          <a:p>
            <a:r>
              <a:rPr lang="en-US" dirty="0"/>
              <a:t>DFD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2B35150-7631-4088-9836-A9042DF66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89" y="396126"/>
            <a:ext cx="8902892" cy="57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4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B26C-130D-455D-B78B-21E6DDEE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505"/>
            <a:ext cx="2524760" cy="160909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Picture 4" descr="/Users/sari/Library/Group Containers/L48J367XN4.com.infraware.PolarisOffice/EngineTemp/5141/image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3890" y="236855"/>
            <a:ext cx="8098790" cy="5748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61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869-69DB-4D76-A8B0-A1EED3C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99" y="211462"/>
            <a:ext cx="10058400" cy="1609344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31C0EC-B492-4C66-9ED8-25424C4EC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16" y="712427"/>
            <a:ext cx="9262404" cy="58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1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859E-5634-4A7F-AB70-3EE0EA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E62F-8CBD-4868-933A-2D6EAF76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Our Project presents a visual Data of Amdocs Projects.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Our Users are the stakeholders .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Our clients are Big companies both local and international such as </a:t>
            </a:r>
            <a:r>
              <a:rPr lang="en-US" sz="3200" dirty="0" err="1"/>
              <a:t>at@t</a:t>
            </a:r>
            <a:r>
              <a:rPr lang="en-US" sz="3200" dirty="0"/>
              <a:t> and </a:t>
            </a:r>
            <a:r>
              <a:rPr lang="en-US" sz="3200" dirty="0" err="1"/>
              <a:t>pelephone</a:t>
            </a:r>
            <a:r>
              <a:rPr lang="en-US" sz="3200" dirty="0"/>
              <a:t>.</a:t>
            </a:r>
          </a:p>
          <a:p>
            <a:pPr>
              <a:buClr>
                <a:srgbClr val="9E3611"/>
              </a:buClr>
            </a:pPr>
            <a:endParaRPr lang="en-US" sz="2800" dirty="0"/>
          </a:p>
          <a:p>
            <a:pPr>
              <a:buClr>
                <a:srgbClr val="9E3611"/>
              </a:buClr>
            </a:pPr>
            <a:endParaRPr lang="en-US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7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71DB-B5C9-424B-887E-DB4807BB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82" y="225840"/>
            <a:ext cx="10058400" cy="1609344"/>
          </a:xfrm>
        </p:spPr>
        <p:txBody>
          <a:bodyPr/>
          <a:lstStyle/>
          <a:p>
            <a:r>
              <a:rPr lang="en-US" dirty="0"/>
              <a:t>Screens</a:t>
            </a:r>
            <a:br>
              <a:rPr lang="en-US" dirty="0">
                <a:latin typeface="Rockwell Condensed"/>
              </a:rPr>
            </a:br>
            <a:r>
              <a:rPr lang="en-US" sz="4000" dirty="0">
                <a:latin typeface="Rockwell Condensed"/>
              </a:rPr>
              <a:t>1 - All Project Screen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B131D0-851B-4A16-B945-4B0DDACD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819" y="2120900"/>
            <a:ext cx="9310712" cy="4051300"/>
          </a:xfrm>
        </p:spPr>
      </p:pic>
    </p:spTree>
    <p:extLst>
      <p:ext uri="{BB962C8B-B14F-4D97-AF65-F5344CB8AC3E}">
        <p14:creationId xmlns:p14="http://schemas.microsoft.com/office/powerpoint/2010/main" val="181686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B4E7-F89F-41EC-AE9A-980139ED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39" y="-32953"/>
            <a:ext cx="10058400" cy="1609344"/>
          </a:xfrm>
        </p:spPr>
        <p:txBody>
          <a:bodyPr/>
          <a:lstStyle/>
          <a:p>
            <a:r>
              <a:rPr lang="en-US" dirty="0"/>
              <a:t>2-Project Time</a:t>
            </a:r>
            <a:r>
              <a:rPr lang="en-US" dirty="0">
                <a:latin typeface="Rockwell Condensed"/>
              </a:rPr>
              <a:t> Line Screen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BC9E82-BDED-47EA-BA22-75F82308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15" t="5421" r="-1058"/>
          <a:stretch/>
        </p:blipFill>
        <p:spPr>
          <a:xfrm>
            <a:off x="3984770" y="1803633"/>
            <a:ext cx="5738675" cy="4368567"/>
          </a:xfrm>
        </p:spPr>
      </p:pic>
    </p:spTree>
    <p:extLst>
      <p:ext uri="{BB962C8B-B14F-4D97-AF65-F5344CB8AC3E}">
        <p14:creationId xmlns:p14="http://schemas.microsoft.com/office/powerpoint/2010/main" val="405631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B4E7-F89F-41EC-AE9A-980139ED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39" y="-32953"/>
            <a:ext cx="10058400" cy="1609344"/>
          </a:xfrm>
        </p:spPr>
        <p:txBody>
          <a:bodyPr/>
          <a:lstStyle/>
          <a:p>
            <a:r>
              <a:rPr lang="en-US" dirty="0"/>
              <a:t>2-Project Time</a:t>
            </a:r>
            <a:r>
              <a:rPr lang="en-US" dirty="0">
                <a:latin typeface="Rockwell Condensed"/>
              </a:rPr>
              <a:t> Line Screen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1DA3A5-F38D-4336-A15F-895A945E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32" t="3639" r="2458"/>
          <a:stretch/>
        </p:blipFill>
        <p:spPr>
          <a:xfrm>
            <a:off x="8716162" y="889233"/>
            <a:ext cx="2214694" cy="5719195"/>
          </a:xfrm>
        </p:spPr>
      </p:pic>
    </p:spTree>
    <p:extLst>
      <p:ext uri="{BB962C8B-B14F-4D97-AF65-F5344CB8AC3E}">
        <p14:creationId xmlns:p14="http://schemas.microsoft.com/office/powerpoint/2010/main" val="145518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4188-8C78-4129-8CB7-E643898A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91" y="67689"/>
            <a:ext cx="10058400" cy="1609344"/>
          </a:xfrm>
        </p:spPr>
        <p:txBody>
          <a:bodyPr/>
          <a:lstStyle/>
          <a:p>
            <a:r>
              <a:rPr lang="en-US" dirty="0"/>
              <a:t>3 - Create Project screen</a:t>
            </a:r>
            <a:r>
              <a:rPr lang="en-US" dirty="0">
                <a:latin typeface="Rockwell Condensed"/>
              </a:rPr>
              <a:t> 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792FED-CE29-4437-B3F5-26FF9C250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580" y="2120900"/>
            <a:ext cx="8227189" cy="4051300"/>
          </a:xfrm>
        </p:spPr>
      </p:pic>
    </p:spTree>
    <p:extLst>
      <p:ext uri="{BB962C8B-B14F-4D97-AF65-F5344CB8AC3E}">
        <p14:creationId xmlns:p14="http://schemas.microsoft.com/office/powerpoint/2010/main" val="8422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5299-CBB4-4E89-BA95-2E9792D7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Purpose &amp; Goals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E357-93C3-4A11-AA84-2D3E5265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To Visualize the State of all projects in Amdocs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r>
              <a:rPr lang="en-US" sz="3200" dirty="0"/>
              <a:t> </a:t>
            </a:r>
            <a:r>
              <a:rPr lang="en" sz="3200" dirty="0"/>
              <a:t>Distinguishing the possible bottle necks in every project.</a:t>
            </a:r>
            <a:endParaRPr lang="en-US" sz="3200" dirty="0"/>
          </a:p>
          <a:p>
            <a:pPr marL="0" indent="0">
              <a:buClr>
                <a:srgbClr val="9E3611"/>
              </a:buClr>
              <a:buNone/>
            </a:pPr>
            <a:endParaRPr lang="en" sz="3200" dirty="0"/>
          </a:p>
          <a:p>
            <a:pPr>
              <a:buClr>
                <a:srgbClr val="9E3611"/>
              </a:buClr>
            </a:pPr>
            <a:r>
              <a:rPr lang="en" sz="3200" dirty="0"/>
              <a:t>To present the status of every mission .</a:t>
            </a:r>
          </a:p>
          <a:p>
            <a:pPr>
              <a:buClr>
                <a:srgbClr val="9E3611"/>
              </a:buClr>
            </a:pPr>
            <a:endParaRPr lang="en" sz="3200" dirty="0"/>
          </a:p>
          <a:p>
            <a:pPr>
              <a:buClr>
                <a:srgbClr val="9E3611"/>
              </a:buClr>
            </a:pPr>
            <a:endParaRPr lang="en-US" sz="3200" dirty="0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6257-6729-4B17-B8D8-96AF0E2B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 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33AF-AA6F-49C8-8A26-7B656667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rtl="0">
              <a:buChar char="•"/>
            </a:pPr>
            <a:r>
              <a:rPr lang="en-US" sz="4400" dirty="0">
                <a:latin typeface="Rockwell"/>
                <a:ea typeface="Arial"/>
                <a:cs typeface="Arial"/>
              </a:rPr>
              <a:t>Real Time Projects View​</a:t>
            </a:r>
          </a:p>
          <a:p>
            <a:pPr lvl="0" rtl="0">
              <a:buChar char="•"/>
            </a:pPr>
            <a:r>
              <a:rPr lang="en-US" sz="4400" dirty="0">
                <a:latin typeface="Rockwell"/>
                <a:ea typeface="Arial"/>
                <a:cs typeface="Arial"/>
              </a:rPr>
              <a:t>Creating Projects ​</a:t>
            </a:r>
          </a:p>
          <a:p>
            <a:pPr lvl="0" rtl="0">
              <a:buChar char="•"/>
            </a:pPr>
            <a:r>
              <a:rPr lang="en-US" sz="4400" dirty="0">
                <a:latin typeface="Rockwell"/>
                <a:ea typeface="Arial"/>
                <a:cs typeface="Arial"/>
              </a:rPr>
              <a:t>Update tasks for Projects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55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2C8C-356D-460B-897F-EC14FAC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 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0A26-F5C3-4200-8E5B-9D7C87C4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User friendly interface.</a:t>
            </a:r>
          </a:p>
          <a:p>
            <a:pPr marL="0" algn="just">
              <a:buClr>
                <a:srgbClr val="9E3611"/>
              </a:buClr>
            </a:pPr>
            <a:r>
              <a:rPr lang="en-US" sz="3600" dirty="0"/>
              <a:t>Easy to use.</a:t>
            </a:r>
          </a:p>
          <a:p>
            <a:pPr marL="0" algn="just">
              <a:buClr>
                <a:srgbClr val="9E3611"/>
              </a:buClr>
            </a:pPr>
            <a:r>
              <a:rPr lang="en-US" sz="3600" dirty="0"/>
              <a:t>High performance. </a:t>
            </a:r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Pages>13</Pages>
  <Words>116</Words>
  <Characters>0</Characters>
  <Application>Microsoft Office PowerPoint</Application>
  <DocSecurity>0</DocSecurity>
  <PresentationFormat>Widescreen</PresentationFormat>
  <Lines>0</Lines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Project on click</vt:lpstr>
      <vt:lpstr>Background </vt:lpstr>
      <vt:lpstr>Screens 1 - All Project Screen</vt:lpstr>
      <vt:lpstr>2-Project Time Line Screen</vt:lpstr>
      <vt:lpstr>2-Project Time Line Screen</vt:lpstr>
      <vt:lpstr>3 - Create Project screen </vt:lpstr>
      <vt:lpstr>Project Purpose &amp; Goals </vt:lpstr>
      <vt:lpstr>Functional REQUIREMENTS : </vt:lpstr>
      <vt:lpstr>Non-Functional Requirements  </vt:lpstr>
      <vt:lpstr>Methodologies &amp; Techniques:   </vt:lpstr>
      <vt:lpstr>Class diagram</vt:lpstr>
      <vt:lpstr>DFD</vt:lpstr>
      <vt:lpstr>ERD</vt:lpstr>
      <vt:lpstr>API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Rental-Media</cp:lastModifiedBy>
  <cp:revision>8</cp:revision>
  <dcterms:modified xsi:type="dcterms:W3CDTF">2018-07-23T06:42:14Z</dcterms:modified>
</cp:coreProperties>
</file>