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Dance Dance Evolution 2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Amy Davies, Emil Maric, Kieren Wou, Jeff Seo</a:t>
            </a:r>
            <a:endParaRPr sz="2400"/>
          </a:p>
          <a:p>
            <a:pPr lvl="0">
              <a:defRPr sz="1800"/>
            </a:pPr>
            <a:r>
              <a:rPr sz="2400"/>
              <a:t>L2A-03</a:t>
            </a:r>
            <a:endParaRPr sz="2400"/>
          </a:p>
          <a:p>
            <a:pPr lvl="0">
              <a:defRPr sz="1800"/>
            </a:pPr>
            <a:r>
              <a:rPr sz="2400"/>
              <a:t>EECE381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- Gameplay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81" name="Shape 81"/>
          <p:cNvSpPr/>
          <p:nvPr>
            <p:ph type="body" idx="4294967295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We’re using 4 queues to track where the arrows are. </a:t>
            </a:r>
            <a:endParaRPr sz="2800"/>
          </a:p>
          <a:p>
            <a:pPr lvl="0">
              <a:defRPr sz="1800"/>
            </a:pPr>
            <a:r>
              <a:rPr sz="2800"/>
              <a:t>Each time an interrupt is triggered we go through the queues and update the position of the arrows. </a:t>
            </a:r>
            <a:endParaRPr sz="2800"/>
          </a:p>
          <a:p>
            <a:pPr lvl="0">
              <a:defRPr sz="1800"/>
            </a:pPr>
            <a:r>
              <a:rPr sz="2800"/>
              <a:t>We are using a combination data structure of a linked list and a queue to iterate through all the queues efficiently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- </a:t>
            </a:r>
            <a:r>
              <a:rPr sz="4400" u="sng"/>
              <a:t>Graphics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838200" y="1373485"/>
            <a:ext cx="10805022" cy="480347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Image files stored in BMP format are in 24bit</a:t>
            </a:r>
            <a:endParaRPr sz="2800"/>
          </a:p>
          <a:p>
            <a:pPr lvl="0">
              <a:defRPr sz="1800"/>
            </a:pPr>
            <a:r>
              <a:rPr sz="2800"/>
              <a:t>We convert them into the 16bit 5-6-5 RGB format used by the NIOS2 processor. </a:t>
            </a:r>
            <a:endParaRPr sz="2800"/>
          </a:p>
          <a:p>
            <a:pPr lvl="0">
              <a:defRPr sz="1800"/>
            </a:pPr>
            <a:r>
              <a:rPr sz="2800"/>
              <a:t>We read the file from SD Card, convert it through bit shifting</a:t>
            </a:r>
            <a:endParaRPr sz="2800"/>
          </a:p>
          <a:p>
            <a:pPr lvl="0">
              <a:defRPr sz="1800"/>
            </a:pPr>
            <a:r>
              <a:rPr sz="2800"/>
              <a:t>Store it into an array of size 320x240 which is then drawn onto the screen by the pixel buffer.</a:t>
            </a:r>
          </a:p>
        </p:txBody>
      </p:sp>
      <p:pic>
        <p:nvPicPr>
          <p:cNvPr id="85" name="10984955_10155306780880096_327968750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9284" y="3979416"/>
            <a:ext cx="7175501" cy="25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- </a:t>
            </a:r>
            <a:r>
              <a:rPr sz="4400" u="sng"/>
              <a:t>Controller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Communicate with PS2 Controller/Mat through serial port interface by using GPIO pins on the DE2 board</a:t>
            </a:r>
            <a:endParaRPr sz="2800"/>
          </a:p>
          <a:p>
            <a:pPr lvl="0">
              <a:defRPr sz="1800"/>
            </a:pPr>
            <a:r>
              <a:rPr sz="2800"/>
              <a:t>Read a stream of bytes sent by the controller where each set of bits indicate which button has been pressed</a:t>
            </a:r>
            <a:endParaRPr sz="2800"/>
          </a:p>
          <a:p>
            <a:pPr lvl="0">
              <a:defRPr sz="1800"/>
            </a:pPr>
            <a:r>
              <a:rPr sz="2800"/>
              <a:t>Implemented interrupts to detect when a button is pressed for responsive behaviour; essentially, when button pressed, if no arrow is within the fixed boundary to score, we deduct a point. Else we increment the score.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– </a:t>
            </a:r>
            <a:r>
              <a:rPr sz="4400" u="sng"/>
              <a:t>Dual Cores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The two main processes, Audio and Video, together were very resource intensive which resulted in a slow process with multiple glitches.</a:t>
            </a:r>
            <a:endParaRPr sz="2800"/>
          </a:p>
          <a:p>
            <a:pPr lvl="0">
              <a:defRPr sz="1800"/>
            </a:pPr>
            <a:r>
              <a:rPr sz="2800"/>
              <a:t>Decided to split audio and video into two separate cores to speed up the processes</a:t>
            </a:r>
            <a:endParaRPr sz="2800"/>
          </a:p>
          <a:p>
            <a:pPr lvl="0">
              <a:defRPr sz="1800"/>
            </a:pPr>
            <a:r>
              <a:rPr sz="2800"/>
              <a:t>Used hardware FIFO to communicate between audio and video cores for synchronization between states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Results (Solution Assessment)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Audio playback exceeds initial goals with having entire songs running from SD Card</a:t>
            </a:r>
            <a:endParaRPr sz="2800"/>
          </a:p>
          <a:p>
            <a:pPr lvl="0">
              <a:defRPr sz="1800"/>
            </a:pPr>
            <a:r>
              <a:rPr sz="2800"/>
              <a:t>Graphical interface displays everything required with little to no lag</a:t>
            </a:r>
            <a:endParaRPr sz="2800"/>
          </a:p>
          <a:p>
            <a:pPr lvl="0">
              <a:defRPr sz="1800"/>
            </a:pPr>
            <a:r>
              <a:rPr sz="2800"/>
              <a:t>Implemented a user interface with simple gameplay</a:t>
            </a:r>
            <a:endParaRPr sz="2800"/>
          </a:p>
          <a:p>
            <a:pPr lvl="0">
              <a:defRPr sz="1800"/>
            </a:pPr>
            <a:r>
              <a:rPr sz="2800"/>
              <a:t>Implemented scoring system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Conclusions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Developed a simple DDR-based game with the use of DE2 and embedded systems such as the NIOS2 processor</a:t>
            </a:r>
            <a:endParaRPr sz="2800"/>
          </a:p>
          <a:p>
            <a:pPr lvl="0">
              <a:defRPr sz="1800"/>
            </a:pPr>
            <a:r>
              <a:rPr sz="2800"/>
              <a:t>The main components include the audio, graphics, and control interfaces</a:t>
            </a:r>
            <a:endParaRPr sz="2800"/>
          </a:p>
          <a:p>
            <a:pPr lvl="0">
              <a:defRPr sz="1800"/>
            </a:pPr>
            <a:r>
              <a:rPr sz="2800"/>
              <a:t>Overall, the project meets the requirements set in beginning of the course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Suggested Future Work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Multiplayer</a:t>
            </a:r>
            <a:endParaRPr sz="2800"/>
          </a:p>
          <a:p>
            <a:pPr lvl="0">
              <a:defRPr sz="1800"/>
            </a:pPr>
            <a:r>
              <a:rPr sz="2800"/>
              <a:t>Different game interfaces i.e. rock band style where there can be different interface such as microphone, drums, guitars, etc.</a:t>
            </a:r>
            <a:endParaRPr sz="2800"/>
          </a:p>
          <a:p>
            <a:pPr lvl="0">
              <a:defRPr sz="1800"/>
            </a:pPr>
            <a:r>
              <a:rPr sz="2800"/>
              <a:t>Ability to create personal music score</a:t>
            </a:r>
            <a:endParaRPr sz="2800"/>
          </a:p>
          <a:p>
            <a:pPr lvl="0">
              <a:defRPr sz="1800"/>
            </a:pPr>
            <a:r>
              <a:rPr sz="2800"/>
              <a:t>Ability to add personal music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Introduction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A dance dance revolution (DDR) game implemented on the DE2</a:t>
            </a:r>
            <a:endParaRPr sz="2800"/>
          </a:p>
          <a:p>
            <a:pPr lvl="0">
              <a:defRPr sz="1800"/>
            </a:pPr>
            <a:r>
              <a:rPr sz="2800"/>
              <a:t>Problem is to incorporate the NIOS 2 Processor to implement all necessary functionality of a regular DDR game</a:t>
            </a:r>
            <a:endParaRPr sz="2800"/>
          </a:p>
          <a:p>
            <a:pPr lvl="0">
              <a:defRPr sz="1800"/>
            </a:pPr>
            <a:r>
              <a:rPr sz="2800" u="sng"/>
              <a:t>Target market</a:t>
            </a:r>
            <a:r>
              <a:rPr sz="2800"/>
              <a:t>: Younger demographic (ages 5-18) and music enthusiasts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Development Process:</a:t>
            </a:r>
            <a:br>
              <a:rPr sz="4180"/>
            </a:br>
            <a:r>
              <a:rPr sz="4180" u="sng"/>
              <a:t>Market constraints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Simple interface to navigate and play</a:t>
            </a:r>
            <a:endParaRPr sz="2800"/>
          </a:p>
          <a:p>
            <a:pPr lvl="0">
              <a:defRPr sz="1800"/>
            </a:pPr>
            <a:r>
              <a:rPr sz="2800"/>
              <a:t>Developed for a younger demographic</a:t>
            </a:r>
            <a:endParaRPr sz="2800"/>
          </a:p>
          <a:p>
            <a:pPr lvl="0">
              <a:defRPr sz="1800"/>
            </a:pPr>
            <a:r>
              <a:rPr sz="2800"/>
              <a:t>The game should be inexpensive</a:t>
            </a:r>
            <a:endParaRPr sz="2800"/>
          </a:p>
          <a:p>
            <a:pPr lvl="0">
              <a:defRPr sz="1800"/>
            </a:pPr>
            <a:r>
              <a:rPr sz="2800"/>
              <a:t>Songs that appeal to large range of people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Development Process:</a:t>
            </a:r>
            <a:br>
              <a:rPr sz="4180"/>
            </a:br>
            <a:r>
              <a:rPr sz="4180" u="sng"/>
              <a:t>Project Requirements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Sound output to match with the song playing</a:t>
            </a:r>
            <a:endParaRPr sz="2800"/>
          </a:p>
          <a:p>
            <a:pPr lvl="0">
              <a:defRPr sz="1800"/>
            </a:pPr>
            <a:r>
              <a:rPr sz="2800"/>
              <a:t>Graphical output to show notes playing in the song</a:t>
            </a:r>
            <a:endParaRPr sz="2800"/>
          </a:p>
          <a:p>
            <a:pPr lvl="0">
              <a:defRPr sz="1800"/>
            </a:pPr>
            <a:r>
              <a:rPr sz="2800"/>
              <a:t>Well defined difficulty levels for play mode</a:t>
            </a:r>
            <a:endParaRPr sz="2800"/>
          </a:p>
          <a:p>
            <a:pPr lvl="0">
              <a:defRPr sz="1800"/>
            </a:pPr>
            <a:r>
              <a:rPr sz="2800"/>
              <a:t>Different genre of music on SD card</a:t>
            </a:r>
            <a:endParaRPr sz="2800"/>
          </a:p>
          <a:p>
            <a:pPr lvl="0">
              <a:defRPr sz="1800"/>
            </a:pPr>
            <a:r>
              <a:rPr sz="2800"/>
              <a:t>Responsive gameplay; no delay</a:t>
            </a:r>
            <a:endParaRPr sz="2800"/>
          </a:p>
          <a:p>
            <a:pPr lvl="0">
              <a:defRPr sz="1800"/>
            </a:pPr>
            <a:r>
              <a:rPr sz="2800"/>
              <a:t>Scoring system to allow user to track improvement over time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defTabSz="868680">
              <a:defRPr sz="1800"/>
            </a:pPr>
            <a:r>
              <a:rPr sz="4180"/>
              <a:t>Work Accomplished </a:t>
            </a:r>
            <a:br>
              <a:rPr sz="4180"/>
            </a:br>
            <a:r>
              <a:rPr sz="4180" u="sng"/>
              <a:t>Features: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Full audio streaming using interrupts and buffers (Challenging)</a:t>
            </a:r>
            <a:endParaRPr sz="2800"/>
          </a:p>
          <a:p>
            <a:pPr lvl="0">
              <a:defRPr sz="1800"/>
            </a:pPr>
            <a:r>
              <a:rPr sz="2800"/>
              <a:t>Hardware Accelerated Dual Buffer Graphics (Challenging)</a:t>
            </a:r>
            <a:endParaRPr sz="2800"/>
          </a:p>
          <a:p>
            <a:pPr lvl="0">
              <a:defRPr sz="1800"/>
            </a:pPr>
            <a:r>
              <a:rPr sz="2800"/>
              <a:t>PlayStation Controller/Mat integration</a:t>
            </a:r>
            <a:endParaRPr sz="2800"/>
          </a:p>
          <a:p>
            <a:pPr lvl="0">
              <a:defRPr sz="1800"/>
            </a:pPr>
            <a:r>
              <a:rPr sz="2800"/>
              <a:t>Multi core processing: 1 – audio, 1 - graphics </a:t>
            </a:r>
            <a:endParaRPr sz="2800"/>
          </a:p>
          <a:p>
            <a:pPr lvl="0">
              <a:defRPr sz="1800"/>
            </a:pPr>
            <a:r>
              <a:rPr sz="2800"/>
              <a:t>Bitmap integration for backgrounds</a:t>
            </a:r>
            <a:endParaRPr sz="2800"/>
          </a:p>
          <a:p>
            <a:pPr lvl="0">
              <a:defRPr sz="1800"/>
            </a:pPr>
            <a:r>
              <a:rPr sz="2800"/>
              <a:t>Real time system processing</a:t>
            </a:r>
            <a:endParaRPr sz="2800"/>
          </a:p>
          <a:p>
            <a:pPr lvl="0">
              <a:defRPr sz="1800"/>
            </a:pPr>
            <a:r>
              <a:rPr sz="2800"/>
              <a:t>SD Card integration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- </a:t>
            </a:r>
            <a:r>
              <a:rPr sz="4400" u="sng"/>
              <a:t>Audio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We decided to take on the challenge of playing the full length of songs using FIFO interrupts.</a:t>
            </a:r>
            <a:endParaRPr sz="2800"/>
          </a:p>
          <a:p>
            <a:pPr lvl="0">
              <a:defRPr sz="1800"/>
            </a:pPr>
            <a:r>
              <a:rPr sz="2800"/>
              <a:t>This proved to be a tricky and time consuming task but worth the effort</a:t>
            </a:r>
            <a:endParaRPr sz="2800"/>
          </a:p>
          <a:p>
            <a:pPr lvl="0">
              <a:defRPr sz="1800"/>
            </a:pPr>
            <a:r>
              <a:rPr sz="2800"/>
              <a:t>In addition we put the audio processing on a different core to speed up the game, which we will talk about in a later slide</a:t>
            </a:r>
            <a:endParaRPr sz="2800"/>
          </a:p>
          <a:p>
            <a:pPr lvl="0">
              <a:defRPr sz="1800"/>
            </a:pPr>
            <a:r>
              <a:rPr sz="2800"/>
              <a:t>Audio files are stored and read from the SD Card. This allows different songs to be added to the game in the future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- </a:t>
            </a:r>
            <a:r>
              <a:rPr sz="4400" u="sng"/>
              <a:t>Audio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752138" y="1613647"/>
            <a:ext cx="7746404" cy="47354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Utilized the FIFO and SD Card</a:t>
            </a:r>
            <a:endParaRPr sz="2800"/>
          </a:p>
          <a:p>
            <a:pPr lvl="1" marL="685800" indent="-228600">
              <a:spcBef>
                <a:spcPts val="500"/>
              </a:spcBef>
              <a:defRPr sz="1800"/>
            </a:pPr>
            <a:r>
              <a:rPr sz="2400"/>
              <a:t>First read from the SD Card and fill up a primary buffer</a:t>
            </a:r>
            <a:endParaRPr sz="2400"/>
          </a:p>
          <a:p>
            <a:pPr lvl="1" marL="685800" indent="-228600">
              <a:spcBef>
                <a:spcPts val="500"/>
              </a:spcBef>
              <a:defRPr sz="1800"/>
            </a:pPr>
            <a:r>
              <a:rPr sz="2400"/>
              <a:t>Use the primary buffer and fill the FIFO and output the byte samples (sound)</a:t>
            </a:r>
            <a:endParaRPr sz="2400"/>
          </a:p>
          <a:p>
            <a:pPr lvl="1" marL="685800" indent="-228600">
              <a:spcBef>
                <a:spcPts val="500"/>
              </a:spcBef>
              <a:defRPr sz="1800"/>
            </a:pPr>
            <a:r>
              <a:rPr sz="2400"/>
              <a:t>While the primary buffer is outputting, fill up a secondary buffer with bytes read from the SD Card</a:t>
            </a:r>
            <a:endParaRPr sz="2400"/>
          </a:p>
          <a:p>
            <a:pPr lvl="1" marL="685800" indent="-228600">
              <a:spcBef>
                <a:spcPts val="500"/>
              </a:spcBef>
              <a:defRPr sz="1800"/>
            </a:pPr>
            <a:r>
              <a:rPr sz="2400"/>
              <a:t>Once the FIFO is less than 25% full, the interrupt is triggered and we fill up the FIFO again from the primary buffer.</a:t>
            </a:r>
            <a:endParaRPr sz="2400"/>
          </a:p>
          <a:p>
            <a:pPr lvl="1" marL="685800" indent="-228600">
              <a:spcBef>
                <a:spcPts val="500"/>
              </a:spcBef>
              <a:defRPr sz="1800"/>
            </a:pPr>
            <a:r>
              <a:rPr sz="2400"/>
              <a:t>If the primary buffer is empty then you swap the primary buffer with the secondary buffer and the secondary buffer now becomes the primary buffer. </a:t>
            </a:r>
          </a:p>
        </p:txBody>
      </p:sp>
      <p:pic>
        <p:nvPicPr>
          <p:cNvPr id="6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857" y="81873"/>
            <a:ext cx="5879367" cy="1892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- </a:t>
            </a:r>
            <a:r>
              <a:rPr sz="4400" u="sng"/>
              <a:t>Graphics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Implemented through the use of Hardware Accelerators</a:t>
            </a:r>
            <a:endParaRPr sz="2800"/>
          </a:p>
          <a:p>
            <a:pPr lvl="0">
              <a:defRPr sz="1800"/>
            </a:pPr>
            <a:r>
              <a:rPr sz="2800"/>
              <a:t>Used bit-mapping to display images for background</a:t>
            </a:r>
          </a:p>
        </p:txBody>
      </p:sp>
      <p:pic>
        <p:nvPicPr>
          <p:cNvPr id="73" name="10996164_10155306741175096_4675454829579539007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739" y="3787824"/>
            <a:ext cx="8026401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Design - Hardware Accelerated Graphics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Each arrow is in a 25x25 array block.</a:t>
            </a:r>
            <a:endParaRPr sz="2800"/>
          </a:p>
          <a:p>
            <a:pPr lvl="0">
              <a:defRPr sz="1800"/>
            </a:pPr>
            <a:r>
              <a:rPr sz="2800"/>
              <a:t>Internal registers to hold:</a:t>
            </a:r>
            <a:endParaRPr sz="2800"/>
          </a:p>
          <a:p>
            <a:pPr lvl="1" marL="685800" indent="-228600">
              <a:defRPr sz="1800"/>
            </a:pPr>
            <a:r>
              <a:rPr sz="2800"/>
              <a:t>x,y coordinate</a:t>
            </a:r>
            <a:endParaRPr sz="2800"/>
          </a:p>
          <a:p>
            <a:pPr lvl="1" marL="685800" indent="-228600">
              <a:defRPr sz="1800"/>
            </a:pPr>
            <a:r>
              <a:rPr sz="2800"/>
              <a:t>colour</a:t>
            </a:r>
            <a:endParaRPr sz="2800"/>
          </a:p>
          <a:p>
            <a:pPr lvl="1" marL="685800" indent="-228600">
              <a:defRPr sz="1800"/>
            </a:pPr>
            <a:r>
              <a:rPr sz="2800"/>
              <a:t>arrow direction</a:t>
            </a:r>
            <a:endParaRPr sz="2800"/>
          </a:p>
          <a:p>
            <a:pPr lvl="1" marL="685800" indent="-228600">
              <a:defRPr sz="1800"/>
            </a:pPr>
            <a:r>
              <a:rPr sz="2800"/>
              <a:t>arrow type - outline or fill</a:t>
            </a:r>
            <a:endParaRPr sz="2800"/>
          </a:p>
          <a:p>
            <a:pPr lvl="1" marL="685800" indent="-228600">
              <a:defRPr sz="1800"/>
            </a:pPr>
            <a:r>
              <a:rPr sz="2800"/>
              <a:t>pixel buffer - start and back buffer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