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Desai" userId="acf6cb2ac76f6044" providerId="LiveId" clId="{3FBC6F59-8570-43E2-95BC-5A0CDD69DF07}"/>
    <pc:docChg chg="custSel addSld delSld modSld">
      <pc:chgData name="Anjali Desai" userId="acf6cb2ac76f6044" providerId="LiveId" clId="{3FBC6F59-8570-43E2-95BC-5A0CDD69DF07}" dt="2023-04-12T19:03:14.134" v="1070" actId="20577"/>
      <pc:docMkLst>
        <pc:docMk/>
      </pc:docMkLst>
      <pc:sldChg chg="modSp mod">
        <pc:chgData name="Anjali Desai" userId="acf6cb2ac76f6044" providerId="LiveId" clId="{3FBC6F59-8570-43E2-95BC-5A0CDD69DF07}" dt="2023-04-12T19:03:14.134" v="1070" actId="20577"/>
        <pc:sldMkLst>
          <pc:docMk/>
          <pc:sldMk cId="999874213" sldId="260"/>
        </pc:sldMkLst>
        <pc:spChg chg="mod">
          <ac:chgData name="Anjali Desai" userId="acf6cb2ac76f6044" providerId="LiveId" clId="{3FBC6F59-8570-43E2-95BC-5A0CDD69DF07}" dt="2023-04-12T19:03:14.134" v="1070" actId="20577"/>
          <ac:spMkLst>
            <pc:docMk/>
            <pc:sldMk cId="999874213" sldId="260"/>
            <ac:spMk id="3" creationId="{5D31471C-F0B8-6D46-2115-8784784335CE}"/>
          </ac:spMkLst>
        </pc:spChg>
      </pc:sldChg>
      <pc:sldChg chg="modSp new del mod">
        <pc:chgData name="Anjali Desai" userId="acf6cb2ac76f6044" providerId="LiveId" clId="{3FBC6F59-8570-43E2-95BC-5A0CDD69DF07}" dt="2023-04-12T18:55:14.935" v="254" actId="2696"/>
        <pc:sldMkLst>
          <pc:docMk/>
          <pc:sldMk cId="749354213" sldId="261"/>
        </pc:sldMkLst>
        <pc:spChg chg="mod">
          <ac:chgData name="Anjali Desai" userId="acf6cb2ac76f6044" providerId="LiveId" clId="{3FBC6F59-8570-43E2-95BC-5A0CDD69DF07}" dt="2023-04-12T18:55:10.415" v="253" actId="20577"/>
          <ac:spMkLst>
            <pc:docMk/>
            <pc:sldMk cId="749354213" sldId="261"/>
            <ac:spMk id="2" creationId="{CA366702-3E9B-6036-C931-7D126C6B92CC}"/>
          </ac:spMkLst>
        </pc:spChg>
        <pc:spChg chg="mod">
          <ac:chgData name="Anjali Desai" userId="acf6cb2ac76f6044" providerId="LiveId" clId="{3FBC6F59-8570-43E2-95BC-5A0CDD69DF07}" dt="2023-04-12T18:55:07.259" v="252" actId="5793"/>
          <ac:spMkLst>
            <pc:docMk/>
            <pc:sldMk cId="749354213" sldId="261"/>
            <ac:spMk id="3" creationId="{F9DF6CDD-8062-6927-77D7-085A94BE1050}"/>
          </ac:spMkLst>
        </pc:spChg>
      </pc:sldChg>
      <pc:sldChg chg="modSp new del mod">
        <pc:chgData name="Anjali Desai" userId="acf6cb2ac76f6044" providerId="LiveId" clId="{3FBC6F59-8570-43E2-95BC-5A0CDD69DF07}" dt="2023-04-12T18:57:30.790" v="294" actId="2696"/>
        <pc:sldMkLst>
          <pc:docMk/>
          <pc:sldMk cId="3415025766" sldId="261"/>
        </pc:sldMkLst>
        <pc:spChg chg="mod">
          <ac:chgData name="Anjali Desai" userId="acf6cb2ac76f6044" providerId="LiveId" clId="{3FBC6F59-8570-43E2-95BC-5A0CDD69DF07}" dt="2023-04-12T18:57:25.662" v="293" actId="20577"/>
          <ac:spMkLst>
            <pc:docMk/>
            <pc:sldMk cId="3415025766" sldId="261"/>
            <ac:spMk id="2" creationId="{69078B54-F60F-C154-EA88-E858EAF9833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1474-22DB-E525-60A0-9013D5540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54F6FA-6EC4-2EAD-1658-DCE75E1CD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278856-D5AB-873F-B3E8-D752E60CB537}"/>
              </a:ext>
            </a:extLst>
          </p:cNvPr>
          <p:cNvSpPr>
            <a:spLocks noGrp="1"/>
          </p:cNvSpPr>
          <p:nvPr>
            <p:ph type="dt" sz="half" idx="10"/>
          </p:nvPr>
        </p:nvSpPr>
        <p:spPr/>
        <p:txBody>
          <a:bodyPr/>
          <a:lstStyle/>
          <a:p>
            <a:fld id="{6B8C42BE-2401-4AAD-A830-8E850F5E84E3}" type="datetimeFigureOut">
              <a:rPr lang="en-US" smtClean="0"/>
              <a:t>4/12/2023</a:t>
            </a:fld>
            <a:endParaRPr lang="en-US"/>
          </a:p>
        </p:txBody>
      </p:sp>
      <p:sp>
        <p:nvSpPr>
          <p:cNvPr id="5" name="Footer Placeholder 4">
            <a:extLst>
              <a:ext uri="{FF2B5EF4-FFF2-40B4-BE49-F238E27FC236}">
                <a16:creationId xmlns:a16="http://schemas.microsoft.com/office/drawing/2014/main" id="{5309A394-3D84-0FF3-16A0-2AB346472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10DE2-29AC-EB97-2C92-71202DBCD4D9}"/>
              </a:ext>
            </a:extLst>
          </p:cNvPr>
          <p:cNvSpPr>
            <a:spLocks noGrp="1"/>
          </p:cNvSpPr>
          <p:nvPr>
            <p:ph type="sldNum" sz="quarter" idx="12"/>
          </p:nvPr>
        </p:nvSpPr>
        <p:spPr/>
        <p:txBody>
          <a:bodyPr/>
          <a:lstStyle/>
          <a:p>
            <a:fld id="{E1B26172-8E35-4FF2-9A1E-FA2138D0232B}" type="slidenum">
              <a:rPr lang="en-US" smtClean="0"/>
              <a:t>‹#›</a:t>
            </a:fld>
            <a:endParaRPr lang="en-US"/>
          </a:p>
        </p:txBody>
      </p:sp>
    </p:spTree>
    <p:extLst>
      <p:ext uri="{BB962C8B-B14F-4D97-AF65-F5344CB8AC3E}">
        <p14:creationId xmlns:p14="http://schemas.microsoft.com/office/powerpoint/2010/main" val="2871738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5198-FEAD-FC9E-6705-6D02F47027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09A383-07AF-58CD-D7C3-EFFB347567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6033F-77A3-E895-524A-A4305B8E0EEC}"/>
              </a:ext>
            </a:extLst>
          </p:cNvPr>
          <p:cNvSpPr>
            <a:spLocks noGrp="1"/>
          </p:cNvSpPr>
          <p:nvPr>
            <p:ph type="dt" sz="half" idx="10"/>
          </p:nvPr>
        </p:nvSpPr>
        <p:spPr/>
        <p:txBody>
          <a:bodyPr/>
          <a:lstStyle/>
          <a:p>
            <a:fld id="{6B8C42BE-2401-4AAD-A830-8E850F5E84E3}" type="datetimeFigureOut">
              <a:rPr lang="en-US" smtClean="0"/>
              <a:t>4/12/2023</a:t>
            </a:fld>
            <a:endParaRPr lang="en-US"/>
          </a:p>
        </p:txBody>
      </p:sp>
      <p:sp>
        <p:nvSpPr>
          <p:cNvPr id="5" name="Footer Placeholder 4">
            <a:extLst>
              <a:ext uri="{FF2B5EF4-FFF2-40B4-BE49-F238E27FC236}">
                <a16:creationId xmlns:a16="http://schemas.microsoft.com/office/drawing/2014/main" id="{69C8B194-FCC8-CDAB-D21C-18AA14A86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72F7B-38FC-F436-810F-48E9F0500110}"/>
              </a:ext>
            </a:extLst>
          </p:cNvPr>
          <p:cNvSpPr>
            <a:spLocks noGrp="1"/>
          </p:cNvSpPr>
          <p:nvPr>
            <p:ph type="sldNum" sz="quarter" idx="12"/>
          </p:nvPr>
        </p:nvSpPr>
        <p:spPr/>
        <p:txBody>
          <a:bodyPr/>
          <a:lstStyle/>
          <a:p>
            <a:fld id="{E1B26172-8E35-4FF2-9A1E-FA2138D0232B}" type="slidenum">
              <a:rPr lang="en-US" smtClean="0"/>
              <a:t>‹#›</a:t>
            </a:fld>
            <a:endParaRPr lang="en-US"/>
          </a:p>
        </p:txBody>
      </p:sp>
    </p:spTree>
    <p:extLst>
      <p:ext uri="{BB962C8B-B14F-4D97-AF65-F5344CB8AC3E}">
        <p14:creationId xmlns:p14="http://schemas.microsoft.com/office/powerpoint/2010/main" val="171409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913BA-C5B4-A7D4-CEB4-239E79343D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A71E9C-C577-C5BC-333E-6270E9460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32586-4C4B-70BB-A142-43E829EC674E}"/>
              </a:ext>
            </a:extLst>
          </p:cNvPr>
          <p:cNvSpPr>
            <a:spLocks noGrp="1"/>
          </p:cNvSpPr>
          <p:nvPr>
            <p:ph type="dt" sz="half" idx="10"/>
          </p:nvPr>
        </p:nvSpPr>
        <p:spPr/>
        <p:txBody>
          <a:bodyPr/>
          <a:lstStyle/>
          <a:p>
            <a:fld id="{6B8C42BE-2401-4AAD-A830-8E850F5E84E3}" type="datetimeFigureOut">
              <a:rPr lang="en-US" smtClean="0"/>
              <a:t>4/12/2023</a:t>
            </a:fld>
            <a:endParaRPr lang="en-US"/>
          </a:p>
        </p:txBody>
      </p:sp>
      <p:sp>
        <p:nvSpPr>
          <p:cNvPr id="5" name="Footer Placeholder 4">
            <a:extLst>
              <a:ext uri="{FF2B5EF4-FFF2-40B4-BE49-F238E27FC236}">
                <a16:creationId xmlns:a16="http://schemas.microsoft.com/office/drawing/2014/main" id="{89067740-DD45-5A08-960B-0EDFC27DB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546D0-03B0-1E0E-08F8-4DA19C2D7CBC}"/>
              </a:ext>
            </a:extLst>
          </p:cNvPr>
          <p:cNvSpPr>
            <a:spLocks noGrp="1"/>
          </p:cNvSpPr>
          <p:nvPr>
            <p:ph type="sldNum" sz="quarter" idx="12"/>
          </p:nvPr>
        </p:nvSpPr>
        <p:spPr/>
        <p:txBody>
          <a:bodyPr/>
          <a:lstStyle/>
          <a:p>
            <a:fld id="{E1B26172-8E35-4FF2-9A1E-FA2138D0232B}" type="slidenum">
              <a:rPr lang="en-US" smtClean="0"/>
              <a:t>‹#›</a:t>
            </a:fld>
            <a:endParaRPr lang="en-US"/>
          </a:p>
        </p:txBody>
      </p:sp>
    </p:spTree>
    <p:extLst>
      <p:ext uri="{BB962C8B-B14F-4D97-AF65-F5344CB8AC3E}">
        <p14:creationId xmlns:p14="http://schemas.microsoft.com/office/powerpoint/2010/main" val="66271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6E05-C963-CEB2-6CC3-EE118E5D7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FD0822-531C-278C-5797-4F9C9C33CF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A0056-2D49-9CB5-8A66-9A859E10A847}"/>
              </a:ext>
            </a:extLst>
          </p:cNvPr>
          <p:cNvSpPr>
            <a:spLocks noGrp="1"/>
          </p:cNvSpPr>
          <p:nvPr>
            <p:ph type="dt" sz="half" idx="10"/>
          </p:nvPr>
        </p:nvSpPr>
        <p:spPr/>
        <p:txBody>
          <a:bodyPr/>
          <a:lstStyle/>
          <a:p>
            <a:fld id="{6B8C42BE-2401-4AAD-A830-8E850F5E84E3}" type="datetimeFigureOut">
              <a:rPr lang="en-US" smtClean="0"/>
              <a:t>4/12/2023</a:t>
            </a:fld>
            <a:endParaRPr lang="en-US"/>
          </a:p>
        </p:txBody>
      </p:sp>
      <p:sp>
        <p:nvSpPr>
          <p:cNvPr id="5" name="Footer Placeholder 4">
            <a:extLst>
              <a:ext uri="{FF2B5EF4-FFF2-40B4-BE49-F238E27FC236}">
                <a16:creationId xmlns:a16="http://schemas.microsoft.com/office/drawing/2014/main" id="{DE870532-CC57-355D-A8FE-B0AB39B3C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65A1C-1F0D-04DC-67DF-8BFD7067D536}"/>
              </a:ext>
            </a:extLst>
          </p:cNvPr>
          <p:cNvSpPr>
            <a:spLocks noGrp="1"/>
          </p:cNvSpPr>
          <p:nvPr>
            <p:ph type="sldNum" sz="quarter" idx="12"/>
          </p:nvPr>
        </p:nvSpPr>
        <p:spPr/>
        <p:txBody>
          <a:bodyPr/>
          <a:lstStyle/>
          <a:p>
            <a:fld id="{E1B26172-8E35-4FF2-9A1E-FA2138D0232B}" type="slidenum">
              <a:rPr lang="en-US" smtClean="0"/>
              <a:t>‹#›</a:t>
            </a:fld>
            <a:endParaRPr lang="en-US"/>
          </a:p>
        </p:txBody>
      </p:sp>
    </p:spTree>
    <p:extLst>
      <p:ext uri="{BB962C8B-B14F-4D97-AF65-F5344CB8AC3E}">
        <p14:creationId xmlns:p14="http://schemas.microsoft.com/office/powerpoint/2010/main" val="175906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A0B9-E028-D5B9-E293-3836DA983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54F2EB-FC70-F5B2-D444-87792B257A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1D265-54EA-27B3-2F2B-F4C8722256A0}"/>
              </a:ext>
            </a:extLst>
          </p:cNvPr>
          <p:cNvSpPr>
            <a:spLocks noGrp="1"/>
          </p:cNvSpPr>
          <p:nvPr>
            <p:ph type="dt" sz="half" idx="10"/>
          </p:nvPr>
        </p:nvSpPr>
        <p:spPr/>
        <p:txBody>
          <a:bodyPr/>
          <a:lstStyle/>
          <a:p>
            <a:fld id="{6B8C42BE-2401-4AAD-A830-8E850F5E84E3}" type="datetimeFigureOut">
              <a:rPr lang="en-US" smtClean="0"/>
              <a:t>4/12/2023</a:t>
            </a:fld>
            <a:endParaRPr lang="en-US"/>
          </a:p>
        </p:txBody>
      </p:sp>
      <p:sp>
        <p:nvSpPr>
          <p:cNvPr id="5" name="Footer Placeholder 4">
            <a:extLst>
              <a:ext uri="{FF2B5EF4-FFF2-40B4-BE49-F238E27FC236}">
                <a16:creationId xmlns:a16="http://schemas.microsoft.com/office/drawing/2014/main" id="{1FCFEFC4-67DD-C5AB-AB2E-BF6E3F61F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0832D-226C-57B0-0443-6FC9ED37A44D}"/>
              </a:ext>
            </a:extLst>
          </p:cNvPr>
          <p:cNvSpPr>
            <a:spLocks noGrp="1"/>
          </p:cNvSpPr>
          <p:nvPr>
            <p:ph type="sldNum" sz="quarter" idx="12"/>
          </p:nvPr>
        </p:nvSpPr>
        <p:spPr/>
        <p:txBody>
          <a:bodyPr/>
          <a:lstStyle/>
          <a:p>
            <a:fld id="{E1B26172-8E35-4FF2-9A1E-FA2138D0232B}" type="slidenum">
              <a:rPr lang="en-US" smtClean="0"/>
              <a:t>‹#›</a:t>
            </a:fld>
            <a:endParaRPr lang="en-US"/>
          </a:p>
        </p:txBody>
      </p:sp>
    </p:spTree>
    <p:extLst>
      <p:ext uri="{BB962C8B-B14F-4D97-AF65-F5344CB8AC3E}">
        <p14:creationId xmlns:p14="http://schemas.microsoft.com/office/powerpoint/2010/main" val="405717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EDA0-2F39-90F0-CE9A-CD88746C0F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A3CCA3-2C0E-2624-D132-EDC08FD335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C33F17-1EFB-98B2-EC7C-F835215FE9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39612D-F1AD-21AD-98CC-1E79B4E37CC5}"/>
              </a:ext>
            </a:extLst>
          </p:cNvPr>
          <p:cNvSpPr>
            <a:spLocks noGrp="1"/>
          </p:cNvSpPr>
          <p:nvPr>
            <p:ph type="dt" sz="half" idx="10"/>
          </p:nvPr>
        </p:nvSpPr>
        <p:spPr/>
        <p:txBody>
          <a:bodyPr/>
          <a:lstStyle/>
          <a:p>
            <a:fld id="{6B8C42BE-2401-4AAD-A830-8E850F5E84E3}" type="datetimeFigureOut">
              <a:rPr lang="en-US" smtClean="0"/>
              <a:t>4/12/2023</a:t>
            </a:fld>
            <a:endParaRPr lang="en-US"/>
          </a:p>
        </p:txBody>
      </p:sp>
      <p:sp>
        <p:nvSpPr>
          <p:cNvPr id="6" name="Footer Placeholder 5">
            <a:extLst>
              <a:ext uri="{FF2B5EF4-FFF2-40B4-BE49-F238E27FC236}">
                <a16:creationId xmlns:a16="http://schemas.microsoft.com/office/drawing/2014/main" id="{363C9FC1-9CC0-B70D-5802-C03022D50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D8C3B5-50F1-CDDF-CF3C-1BF590EA1C74}"/>
              </a:ext>
            </a:extLst>
          </p:cNvPr>
          <p:cNvSpPr>
            <a:spLocks noGrp="1"/>
          </p:cNvSpPr>
          <p:nvPr>
            <p:ph type="sldNum" sz="quarter" idx="12"/>
          </p:nvPr>
        </p:nvSpPr>
        <p:spPr/>
        <p:txBody>
          <a:bodyPr/>
          <a:lstStyle/>
          <a:p>
            <a:fld id="{E1B26172-8E35-4FF2-9A1E-FA2138D0232B}" type="slidenum">
              <a:rPr lang="en-US" smtClean="0"/>
              <a:t>‹#›</a:t>
            </a:fld>
            <a:endParaRPr lang="en-US"/>
          </a:p>
        </p:txBody>
      </p:sp>
    </p:spTree>
    <p:extLst>
      <p:ext uri="{BB962C8B-B14F-4D97-AF65-F5344CB8AC3E}">
        <p14:creationId xmlns:p14="http://schemas.microsoft.com/office/powerpoint/2010/main" val="84747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5FD6-BC31-3ED0-3079-3840BB71BA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951807-FA1A-236F-64F5-405041D631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57697B-CF67-97F7-6E93-FDB8D85AF0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5D9367-D2E9-31D7-03D4-E560C92B1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07D4CD-3DE1-30E3-9B73-501E43B17A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916698-491C-0618-ADA2-51BEA4110C05}"/>
              </a:ext>
            </a:extLst>
          </p:cNvPr>
          <p:cNvSpPr>
            <a:spLocks noGrp="1"/>
          </p:cNvSpPr>
          <p:nvPr>
            <p:ph type="dt" sz="half" idx="10"/>
          </p:nvPr>
        </p:nvSpPr>
        <p:spPr/>
        <p:txBody>
          <a:bodyPr/>
          <a:lstStyle/>
          <a:p>
            <a:fld id="{6B8C42BE-2401-4AAD-A830-8E850F5E84E3}" type="datetimeFigureOut">
              <a:rPr lang="en-US" smtClean="0"/>
              <a:t>4/12/2023</a:t>
            </a:fld>
            <a:endParaRPr lang="en-US"/>
          </a:p>
        </p:txBody>
      </p:sp>
      <p:sp>
        <p:nvSpPr>
          <p:cNvPr id="8" name="Footer Placeholder 7">
            <a:extLst>
              <a:ext uri="{FF2B5EF4-FFF2-40B4-BE49-F238E27FC236}">
                <a16:creationId xmlns:a16="http://schemas.microsoft.com/office/drawing/2014/main" id="{367B16A9-EEE4-CEA1-64F8-7975CD8854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CC2E82-DE5E-68E8-4939-791D7613EB65}"/>
              </a:ext>
            </a:extLst>
          </p:cNvPr>
          <p:cNvSpPr>
            <a:spLocks noGrp="1"/>
          </p:cNvSpPr>
          <p:nvPr>
            <p:ph type="sldNum" sz="quarter" idx="12"/>
          </p:nvPr>
        </p:nvSpPr>
        <p:spPr/>
        <p:txBody>
          <a:bodyPr/>
          <a:lstStyle/>
          <a:p>
            <a:fld id="{E1B26172-8E35-4FF2-9A1E-FA2138D0232B}" type="slidenum">
              <a:rPr lang="en-US" smtClean="0"/>
              <a:t>‹#›</a:t>
            </a:fld>
            <a:endParaRPr lang="en-US"/>
          </a:p>
        </p:txBody>
      </p:sp>
    </p:spTree>
    <p:extLst>
      <p:ext uri="{BB962C8B-B14F-4D97-AF65-F5344CB8AC3E}">
        <p14:creationId xmlns:p14="http://schemas.microsoft.com/office/powerpoint/2010/main" val="427213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D608-8CAE-8EBE-7323-CF6E1E8D55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BDFCF6-59CE-71D6-A093-E32E537498D5}"/>
              </a:ext>
            </a:extLst>
          </p:cNvPr>
          <p:cNvSpPr>
            <a:spLocks noGrp="1"/>
          </p:cNvSpPr>
          <p:nvPr>
            <p:ph type="dt" sz="half" idx="10"/>
          </p:nvPr>
        </p:nvSpPr>
        <p:spPr/>
        <p:txBody>
          <a:bodyPr/>
          <a:lstStyle/>
          <a:p>
            <a:fld id="{6B8C42BE-2401-4AAD-A830-8E850F5E84E3}" type="datetimeFigureOut">
              <a:rPr lang="en-US" smtClean="0"/>
              <a:t>4/12/2023</a:t>
            </a:fld>
            <a:endParaRPr lang="en-US"/>
          </a:p>
        </p:txBody>
      </p:sp>
      <p:sp>
        <p:nvSpPr>
          <p:cNvPr id="4" name="Footer Placeholder 3">
            <a:extLst>
              <a:ext uri="{FF2B5EF4-FFF2-40B4-BE49-F238E27FC236}">
                <a16:creationId xmlns:a16="http://schemas.microsoft.com/office/drawing/2014/main" id="{76F56C77-683E-2849-F095-89389868DF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D00036-568B-5D48-9F73-1B25A8A3F732}"/>
              </a:ext>
            </a:extLst>
          </p:cNvPr>
          <p:cNvSpPr>
            <a:spLocks noGrp="1"/>
          </p:cNvSpPr>
          <p:nvPr>
            <p:ph type="sldNum" sz="quarter" idx="12"/>
          </p:nvPr>
        </p:nvSpPr>
        <p:spPr/>
        <p:txBody>
          <a:bodyPr/>
          <a:lstStyle/>
          <a:p>
            <a:fld id="{E1B26172-8E35-4FF2-9A1E-FA2138D0232B}" type="slidenum">
              <a:rPr lang="en-US" smtClean="0"/>
              <a:t>‹#›</a:t>
            </a:fld>
            <a:endParaRPr lang="en-US"/>
          </a:p>
        </p:txBody>
      </p:sp>
    </p:spTree>
    <p:extLst>
      <p:ext uri="{BB962C8B-B14F-4D97-AF65-F5344CB8AC3E}">
        <p14:creationId xmlns:p14="http://schemas.microsoft.com/office/powerpoint/2010/main" val="355421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02955-17BC-E857-D587-430E28205DEA}"/>
              </a:ext>
            </a:extLst>
          </p:cNvPr>
          <p:cNvSpPr>
            <a:spLocks noGrp="1"/>
          </p:cNvSpPr>
          <p:nvPr>
            <p:ph type="dt" sz="half" idx="10"/>
          </p:nvPr>
        </p:nvSpPr>
        <p:spPr/>
        <p:txBody>
          <a:bodyPr/>
          <a:lstStyle/>
          <a:p>
            <a:fld id="{6B8C42BE-2401-4AAD-A830-8E850F5E84E3}" type="datetimeFigureOut">
              <a:rPr lang="en-US" smtClean="0"/>
              <a:t>4/12/2023</a:t>
            </a:fld>
            <a:endParaRPr lang="en-US"/>
          </a:p>
        </p:txBody>
      </p:sp>
      <p:sp>
        <p:nvSpPr>
          <p:cNvPr id="3" name="Footer Placeholder 2">
            <a:extLst>
              <a:ext uri="{FF2B5EF4-FFF2-40B4-BE49-F238E27FC236}">
                <a16:creationId xmlns:a16="http://schemas.microsoft.com/office/drawing/2014/main" id="{ADFE44EE-7DAF-18F6-9251-336FEFA9B9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10A271-A14D-B136-7AFC-D36A3A57CC18}"/>
              </a:ext>
            </a:extLst>
          </p:cNvPr>
          <p:cNvSpPr>
            <a:spLocks noGrp="1"/>
          </p:cNvSpPr>
          <p:nvPr>
            <p:ph type="sldNum" sz="quarter" idx="12"/>
          </p:nvPr>
        </p:nvSpPr>
        <p:spPr/>
        <p:txBody>
          <a:bodyPr/>
          <a:lstStyle/>
          <a:p>
            <a:fld id="{E1B26172-8E35-4FF2-9A1E-FA2138D0232B}" type="slidenum">
              <a:rPr lang="en-US" smtClean="0"/>
              <a:t>‹#›</a:t>
            </a:fld>
            <a:endParaRPr lang="en-US"/>
          </a:p>
        </p:txBody>
      </p:sp>
    </p:spTree>
    <p:extLst>
      <p:ext uri="{BB962C8B-B14F-4D97-AF65-F5344CB8AC3E}">
        <p14:creationId xmlns:p14="http://schemas.microsoft.com/office/powerpoint/2010/main" val="180063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0A54-D2C2-586A-F9BF-C7128A220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7987CE-1C54-4C77-B3E9-90C5CCD4EB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8D4E5B-630D-37E1-66D6-DF11B34D7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CCFB0-C682-6AA5-8CE9-EB0511AE1C1D}"/>
              </a:ext>
            </a:extLst>
          </p:cNvPr>
          <p:cNvSpPr>
            <a:spLocks noGrp="1"/>
          </p:cNvSpPr>
          <p:nvPr>
            <p:ph type="dt" sz="half" idx="10"/>
          </p:nvPr>
        </p:nvSpPr>
        <p:spPr/>
        <p:txBody>
          <a:bodyPr/>
          <a:lstStyle/>
          <a:p>
            <a:fld id="{6B8C42BE-2401-4AAD-A830-8E850F5E84E3}" type="datetimeFigureOut">
              <a:rPr lang="en-US" smtClean="0"/>
              <a:t>4/12/2023</a:t>
            </a:fld>
            <a:endParaRPr lang="en-US"/>
          </a:p>
        </p:txBody>
      </p:sp>
      <p:sp>
        <p:nvSpPr>
          <p:cNvPr id="6" name="Footer Placeholder 5">
            <a:extLst>
              <a:ext uri="{FF2B5EF4-FFF2-40B4-BE49-F238E27FC236}">
                <a16:creationId xmlns:a16="http://schemas.microsoft.com/office/drawing/2014/main" id="{C9781959-DB86-F1B7-6DA0-A851138B9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640F1-0426-213E-4916-7F6922C664ED}"/>
              </a:ext>
            </a:extLst>
          </p:cNvPr>
          <p:cNvSpPr>
            <a:spLocks noGrp="1"/>
          </p:cNvSpPr>
          <p:nvPr>
            <p:ph type="sldNum" sz="quarter" idx="12"/>
          </p:nvPr>
        </p:nvSpPr>
        <p:spPr/>
        <p:txBody>
          <a:bodyPr/>
          <a:lstStyle/>
          <a:p>
            <a:fld id="{E1B26172-8E35-4FF2-9A1E-FA2138D0232B}" type="slidenum">
              <a:rPr lang="en-US" smtClean="0"/>
              <a:t>‹#›</a:t>
            </a:fld>
            <a:endParaRPr lang="en-US"/>
          </a:p>
        </p:txBody>
      </p:sp>
    </p:spTree>
    <p:extLst>
      <p:ext uri="{BB962C8B-B14F-4D97-AF65-F5344CB8AC3E}">
        <p14:creationId xmlns:p14="http://schemas.microsoft.com/office/powerpoint/2010/main" val="257867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B9C9-F6E7-75AB-F0B5-498E5D318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387AFC-BED9-DDFA-20A6-3E34029E5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F2147-F5F6-65D8-DE16-5BEE36557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D9DB3-932D-C1B2-61CE-6C589F42DC46}"/>
              </a:ext>
            </a:extLst>
          </p:cNvPr>
          <p:cNvSpPr>
            <a:spLocks noGrp="1"/>
          </p:cNvSpPr>
          <p:nvPr>
            <p:ph type="dt" sz="half" idx="10"/>
          </p:nvPr>
        </p:nvSpPr>
        <p:spPr/>
        <p:txBody>
          <a:bodyPr/>
          <a:lstStyle/>
          <a:p>
            <a:fld id="{6B8C42BE-2401-4AAD-A830-8E850F5E84E3}" type="datetimeFigureOut">
              <a:rPr lang="en-US" smtClean="0"/>
              <a:t>4/12/2023</a:t>
            </a:fld>
            <a:endParaRPr lang="en-US"/>
          </a:p>
        </p:txBody>
      </p:sp>
      <p:sp>
        <p:nvSpPr>
          <p:cNvPr id="6" name="Footer Placeholder 5">
            <a:extLst>
              <a:ext uri="{FF2B5EF4-FFF2-40B4-BE49-F238E27FC236}">
                <a16:creationId xmlns:a16="http://schemas.microsoft.com/office/drawing/2014/main" id="{935D2FBB-F150-0E29-1F83-2CD146912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01C212-7582-BCF7-DB21-674760AC3ED8}"/>
              </a:ext>
            </a:extLst>
          </p:cNvPr>
          <p:cNvSpPr>
            <a:spLocks noGrp="1"/>
          </p:cNvSpPr>
          <p:nvPr>
            <p:ph type="sldNum" sz="quarter" idx="12"/>
          </p:nvPr>
        </p:nvSpPr>
        <p:spPr/>
        <p:txBody>
          <a:bodyPr/>
          <a:lstStyle/>
          <a:p>
            <a:fld id="{E1B26172-8E35-4FF2-9A1E-FA2138D0232B}" type="slidenum">
              <a:rPr lang="en-US" smtClean="0"/>
              <a:t>‹#›</a:t>
            </a:fld>
            <a:endParaRPr lang="en-US"/>
          </a:p>
        </p:txBody>
      </p:sp>
    </p:spTree>
    <p:extLst>
      <p:ext uri="{BB962C8B-B14F-4D97-AF65-F5344CB8AC3E}">
        <p14:creationId xmlns:p14="http://schemas.microsoft.com/office/powerpoint/2010/main" val="3642283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DDBE8F-B9DB-CC44-D5D9-A346C124E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79C91-72EB-F802-7DA7-70FE3AAC4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A41D2-9837-E8C4-DA46-48CE79C442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C42BE-2401-4AAD-A830-8E850F5E84E3}" type="datetimeFigureOut">
              <a:rPr lang="en-US" smtClean="0"/>
              <a:t>4/12/2023</a:t>
            </a:fld>
            <a:endParaRPr lang="en-US"/>
          </a:p>
        </p:txBody>
      </p:sp>
      <p:sp>
        <p:nvSpPr>
          <p:cNvPr id="5" name="Footer Placeholder 4">
            <a:extLst>
              <a:ext uri="{FF2B5EF4-FFF2-40B4-BE49-F238E27FC236}">
                <a16:creationId xmlns:a16="http://schemas.microsoft.com/office/drawing/2014/main" id="{BBBAF699-3021-8269-D414-E2B5D6C84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F134B9-080C-322E-2255-2341FDBFD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26172-8E35-4FF2-9A1E-FA2138D0232B}" type="slidenum">
              <a:rPr lang="en-US" smtClean="0"/>
              <a:t>‹#›</a:t>
            </a:fld>
            <a:endParaRPr lang="en-US"/>
          </a:p>
        </p:txBody>
      </p:sp>
    </p:spTree>
    <p:extLst>
      <p:ext uri="{BB962C8B-B14F-4D97-AF65-F5344CB8AC3E}">
        <p14:creationId xmlns:p14="http://schemas.microsoft.com/office/powerpoint/2010/main" val="356323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635B-3F7D-1A28-F12F-4C31E670A2FF}"/>
              </a:ext>
            </a:extLst>
          </p:cNvPr>
          <p:cNvSpPr>
            <a:spLocks noGrp="1"/>
          </p:cNvSpPr>
          <p:nvPr>
            <p:ph type="ctrTitle"/>
          </p:nvPr>
        </p:nvSpPr>
        <p:spPr/>
        <p:txBody>
          <a:bodyPr/>
          <a:lstStyle/>
          <a:p>
            <a:r>
              <a:rPr lang="en-US" dirty="0"/>
              <a:t>Snake game </a:t>
            </a:r>
          </a:p>
        </p:txBody>
      </p:sp>
      <p:sp>
        <p:nvSpPr>
          <p:cNvPr id="3" name="Subtitle 2">
            <a:extLst>
              <a:ext uri="{FF2B5EF4-FFF2-40B4-BE49-F238E27FC236}">
                <a16:creationId xmlns:a16="http://schemas.microsoft.com/office/drawing/2014/main" id="{EA7210FD-F64E-5B20-C1D4-97F12D46F8B6}"/>
              </a:ext>
            </a:extLst>
          </p:cNvPr>
          <p:cNvSpPr>
            <a:spLocks noGrp="1"/>
          </p:cNvSpPr>
          <p:nvPr>
            <p:ph type="subTitle" idx="1"/>
          </p:nvPr>
        </p:nvSpPr>
        <p:spPr/>
        <p:txBody>
          <a:bodyPr/>
          <a:lstStyle/>
          <a:p>
            <a:r>
              <a:rPr lang="en-US" dirty="0"/>
              <a:t>By Anjali Desai and Rumana </a:t>
            </a:r>
            <a:r>
              <a:rPr lang="en-US" dirty="0" err="1"/>
              <a:t>Yeasmin</a:t>
            </a:r>
            <a:endParaRPr lang="en-US" dirty="0"/>
          </a:p>
        </p:txBody>
      </p:sp>
    </p:spTree>
    <p:extLst>
      <p:ext uri="{BB962C8B-B14F-4D97-AF65-F5344CB8AC3E}">
        <p14:creationId xmlns:p14="http://schemas.microsoft.com/office/powerpoint/2010/main" val="272369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F90B4-B6CF-A501-D5DE-BC7CD096A55B}"/>
              </a:ext>
            </a:extLst>
          </p:cNvPr>
          <p:cNvSpPr>
            <a:spLocks noGrp="1"/>
          </p:cNvSpPr>
          <p:nvPr>
            <p:ph type="title"/>
          </p:nvPr>
        </p:nvSpPr>
        <p:spPr>
          <a:xfrm>
            <a:off x="572493" y="238539"/>
            <a:ext cx="11018520" cy="1434415"/>
          </a:xfrm>
        </p:spPr>
        <p:txBody>
          <a:bodyPr anchor="b">
            <a:normAutofit/>
          </a:bodyPr>
          <a:lstStyle/>
          <a:p>
            <a:r>
              <a:rPr lang="en-US" sz="5400"/>
              <a:t>Snake Game</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F7356A-BA71-8347-97C1-0A6190C51112}"/>
              </a:ext>
            </a:extLst>
          </p:cNvPr>
          <p:cNvSpPr>
            <a:spLocks noGrp="1"/>
          </p:cNvSpPr>
          <p:nvPr>
            <p:ph idx="1"/>
          </p:nvPr>
        </p:nvSpPr>
        <p:spPr>
          <a:xfrm>
            <a:off x="572493" y="2071316"/>
            <a:ext cx="6713552" cy="4119172"/>
          </a:xfrm>
        </p:spPr>
        <p:txBody>
          <a:bodyPr anchor="t">
            <a:normAutofit/>
          </a:bodyPr>
          <a:lstStyle/>
          <a:p>
            <a:pPr marL="0" indent="0">
              <a:buNone/>
            </a:pPr>
            <a:r>
              <a:rPr lang="en-US" sz="2200"/>
              <a:t>		We made this Snake game as a way to pass time when one is bored and they just want to play an easy computer game that has a simple objective and can be played over and over again. </a:t>
            </a:r>
          </a:p>
          <a:p>
            <a:pPr marL="0" indent="0">
              <a:buNone/>
            </a:pPr>
            <a:endParaRPr lang="en-US" sz="2200"/>
          </a:p>
          <a:p>
            <a:pPr marL="0" indent="0">
              <a:buNone/>
            </a:pPr>
            <a:endParaRPr lang="en-US" sz="2200"/>
          </a:p>
        </p:txBody>
      </p:sp>
      <p:pic>
        <p:nvPicPr>
          <p:cNvPr id="1026" name="Picture 2" descr="Google's latest Easter Egg is a video game that shows up with searches for ' snake' &amp; 'play snake'">
            <a:extLst>
              <a:ext uri="{FF2B5EF4-FFF2-40B4-BE49-F238E27FC236}">
                <a16:creationId xmlns:a16="http://schemas.microsoft.com/office/drawing/2014/main" id="{3C5089FF-6D75-892D-BAE9-220A2F269B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42" r="2050"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70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0D87-7DD4-113F-9A72-6161D3F47C0D}"/>
              </a:ext>
            </a:extLst>
          </p:cNvPr>
          <p:cNvSpPr>
            <a:spLocks noGrp="1"/>
          </p:cNvSpPr>
          <p:nvPr>
            <p:ph type="title"/>
          </p:nvPr>
        </p:nvSpPr>
        <p:spPr/>
        <p:txBody>
          <a:bodyPr/>
          <a:lstStyle/>
          <a:p>
            <a:r>
              <a:rPr lang="en-US" dirty="0"/>
              <a:t>What does the snake game do?</a:t>
            </a:r>
          </a:p>
        </p:txBody>
      </p:sp>
      <p:sp>
        <p:nvSpPr>
          <p:cNvPr id="3" name="Content Placeholder 2">
            <a:extLst>
              <a:ext uri="{FF2B5EF4-FFF2-40B4-BE49-F238E27FC236}">
                <a16:creationId xmlns:a16="http://schemas.microsoft.com/office/drawing/2014/main" id="{ED2A5D96-62B7-FB59-E00E-511ABC11FB32}"/>
              </a:ext>
            </a:extLst>
          </p:cNvPr>
          <p:cNvSpPr>
            <a:spLocks noGrp="1"/>
          </p:cNvSpPr>
          <p:nvPr>
            <p:ph idx="1"/>
          </p:nvPr>
        </p:nvSpPr>
        <p:spPr/>
        <p:txBody>
          <a:bodyPr/>
          <a:lstStyle/>
          <a:p>
            <a:r>
              <a:rPr lang="en-US" dirty="0"/>
              <a:t>In the game, we are set up with a snake and the snake must eat the food which is the red food block and if succeeded the snake has fulfilled their purpose. The game is supposed to be continuous and you can get as many food as you can but if you exit the </a:t>
            </a:r>
            <a:r>
              <a:rPr lang="en-US" dirty="0" err="1"/>
              <a:t>paramereters</a:t>
            </a:r>
            <a:r>
              <a:rPr lang="en-US" dirty="0"/>
              <a:t> then it will be a game over for the player.</a:t>
            </a:r>
          </a:p>
        </p:txBody>
      </p:sp>
    </p:spTree>
    <p:extLst>
      <p:ext uri="{BB962C8B-B14F-4D97-AF65-F5344CB8AC3E}">
        <p14:creationId xmlns:p14="http://schemas.microsoft.com/office/powerpoint/2010/main" val="290827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0178-10B9-900A-77BB-63AE3F4E0700}"/>
              </a:ext>
            </a:extLst>
          </p:cNvPr>
          <p:cNvSpPr>
            <a:spLocks noGrp="1"/>
          </p:cNvSpPr>
          <p:nvPr>
            <p:ph type="title"/>
          </p:nvPr>
        </p:nvSpPr>
        <p:spPr/>
        <p:txBody>
          <a:bodyPr/>
          <a:lstStyle/>
          <a:p>
            <a:r>
              <a:rPr lang="en-US" dirty="0"/>
              <a:t>What did you do to make this?</a:t>
            </a:r>
          </a:p>
        </p:txBody>
      </p:sp>
      <p:sp>
        <p:nvSpPr>
          <p:cNvPr id="3" name="Content Placeholder 2">
            <a:extLst>
              <a:ext uri="{FF2B5EF4-FFF2-40B4-BE49-F238E27FC236}">
                <a16:creationId xmlns:a16="http://schemas.microsoft.com/office/drawing/2014/main" id="{CDCFCD12-8549-02DF-E27D-3717CD2DA9EE}"/>
              </a:ext>
            </a:extLst>
          </p:cNvPr>
          <p:cNvSpPr>
            <a:spLocks noGrp="1"/>
          </p:cNvSpPr>
          <p:nvPr>
            <p:ph idx="1"/>
          </p:nvPr>
        </p:nvSpPr>
        <p:spPr/>
        <p:txBody>
          <a:bodyPr/>
          <a:lstStyle/>
          <a:p>
            <a:pPr marL="0" indent="0">
              <a:buNone/>
            </a:pPr>
            <a:r>
              <a:rPr lang="en-US" dirty="0"/>
              <a:t>-I had made the source code and we had used resources like </a:t>
            </a:r>
            <a:r>
              <a:rPr lang="en-US" dirty="0" err="1"/>
              <a:t>udemy</a:t>
            </a:r>
            <a:r>
              <a:rPr lang="en-US" dirty="0"/>
              <a:t> to make our game and make the source code.</a:t>
            </a:r>
          </a:p>
          <a:p>
            <a:pPr marL="0" indent="0">
              <a:buNone/>
            </a:pPr>
            <a:r>
              <a:rPr lang="en-US" dirty="0"/>
              <a:t>-We have three source code files that contain pivotal parts of the code.</a:t>
            </a:r>
          </a:p>
          <a:p>
            <a:pPr marL="0" indent="0">
              <a:buNone/>
            </a:pPr>
            <a:r>
              <a:rPr lang="en-US" dirty="0"/>
              <a:t>-Rumana made the Direction folder.</a:t>
            </a:r>
          </a:p>
          <a:p>
            <a:pPr marL="0" indent="0">
              <a:buNone/>
            </a:pPr>
            <a:r>
              <a:rPr lang="en-US" dirty="0"/>
              <a:t>-I focused on trying to make the </a:t>
            </a:r>
            <a:r>
              <a:rPr lang="en-US" dirty="0" err="1"/>
              <a:t>snakegame</a:t>
            </a:r>
            <a:r>
              <a:rPr lang="en-US" dirty="0"/>
              <a:t> source code. This source code file is to set the background and the visual of the game.</a:t>
            </a:r>
          </a:p>
          <a:p>
            <a:pPr marL="0" indent="0">
              <a:buNone/>
            </a:pPr>
            <a:r>
              <a:rPr lang="en-US" dirty="0"/>
              <a:t>-The file Snake is to construct the snake part of the game in which how the snake moves and </a:t>
            </a:r>
            <a:r>
              <a:rPr lang="en-US" dirty="0" err="1"/>
              <a:t>hwo</a:t>
            </a:r>
            <a:r>
              <a:rPr lang="en-US" dirty="0"/>
              <a:t> they look. We can modify the shape of the snake and it can look like any shape or size chosen. </a:t>
            </a:r>
          </a:p>
        </p:txBody>
      </p:sp>
    </p:spTree>
    <p:extLst>
      <p:ext uri="{BB962C8B-B14F-4D97-AF65-F5344CB8AC3E}">
        <p14:creationId xmlns:p14="http://schemas.microsoft.com/office/powerpoint/2010/main" val="169144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CA75-FAA0-516D-A870-86A8FEB5C1A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5D31471C-F0B8-6D46-2115-8784784335CE}"/>
              </a:ext>
            </a:extLst>
          </p:cNvPr>
          <p:cNvSpPr>
            <a:spLocks noGrp="1"/>
          </p:cNvSpPr>
          <p:nvPr>
            <p:ph idx="1"/>
          </p:nvPr>
        </p:nvSpPr>
        <p:spPr/>
        <p:txBody>
          <a:bodyPr>
            <a:normAutofit fontScale="77500" lnSpcReduction="20000"/>
          </a:bodyPr>
          <a:lstStyle/>
          <a:p>
            <a:r>
              <a:rPr lang="en-US" dirty="0"/>
              <a:t>We learnt many things while working on this project. We were able to utilize many materials that we had learned during the course and applying these towards our project. Understanding what each part of the code should be doing and navigating how to trouble shoot these parts. We learned how to incorporate for loops to make our game become more recursive. We implemented the concept of polymorphism and demonstrating the relationship the superclass and subclasses and the objects and methods related to each. We also learnt how to construct UML diagram that was imperative to plan out how this code should be made. We also learnt how to use JavaFX in order to create a GUI based program which for us was a game app. We also implemented some new features in order to make sure that our snake game was easy to view and play. We hope to improve our snake game by adding some more user friendly features like a score board. At the end, we did not have enough time to troubleshoot our problem which was to get the snake to grow after eating the food so that way the player could keep going. But we hope to fix these features soon. This process was a trial and error but at the end it was cool to see how JavaFX and GUI helps create apps that we use in </a:t>
            </a:r>
            <a:r>
              <a:rPr lang="en-US"/>
              <a:t>our everyday lives!</a:t>
            </a:r>
            <a:endParaRPr lang="en-US" dirty="0"/>
          </a:p>
        </p:txBody>
      </p:sp>
    </p:spTree>
    <p:extLst>
      <p:ext uri="{BB962C8B-B14F-4D97-AF65-F5344CB8AC3E}">
        <p14:creationId xmlns:p14="http://schemas.microsoft.com/office/powerpoint/2010/main" val="999874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501</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Snake game </vt:lpstr>
      <vt:lpstr>Snake Game</vt:lpstr>
      <vt:lpstr>What does the snake game do?</vt:lpstr>
      <vt:lpstr>What did you do to make this?</vt:lpstr>
      <vt:lpstr>Learning objectives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dc:title>
  <dc:creator>Anjali Desai</dc:creator>
  <cp:lastModifiedBy>Anjali Desai</cp:lastModifiedBy>
  <cp:revision>1</cp:revision>
  <dcterms:created xsi:type="dcterms:W3CDTF">2023-04-09T00:32:45Z</dcterms:created>
  <dcterms:modified xsi:type="dcterms:W3CDTF">2023-04-12T19:03:19Z</dcterms:modified>
</cp:coreProperties>
</file>