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</p:sldIdLst>
  <p:sldSz cx="12192000" cy="12599988"/>
  <p:notesSz cx="7010400" cy="92964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7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/>
    <p:restoredTop sz="94700"/>
  </p:normalViewPr>
  <p:slideViewPr>
    <p:cSldViewPr snapToGrid="0" snapToObjects="1">
      <p:cViewPr varScale="1">
        <p:scale>
          <a:sx n="87" d="100"/>
          <a:sy n="87" d="100"/>
        </p:scale>
        <p:origin x="2888" y="216"/>
      </p:cViewPr>
      <p:guideLst>
        <p:guide pos="5473"/>
        <p:guide orient="horz"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914166"/>
            <a:ext cx="10363200" cy="270083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7139993"/>
            <a:ext cx="853440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504587"/>
            <a:ext cx="2743200" cy="1075082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504587"/>
            <a:ext cx="8026400" cy="1075082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8096662"/>
            <a:ext cx="10363200" cy="25024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5340414"/>
            <a:ext cx="10363200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940000"/>
            <a:ext cx="5384800" cy="83154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2820415"/>
            <a:ext cx="5386917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1" y="3995830"/>
            <a:ext cx="538691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2820415"/>
            <a:ext cx="5389033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3995830"/>
            <a:ext cx="5389033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501666"/>
            <a:ext cx="4011084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501669"/>
            <a:ext cx="6815667" cy="10753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2636667"/>
            <a:ext cx="4011084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8819992"/>
            <a:ext cx="7315200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125832"/>
            <a:ext cx="7315200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9861241"/>
            <a:ext cx="7315200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504584"/>
            <a:ext cx="1097280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940000"/>
            <a:ext cx="10972800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19.03.25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11678325"/>
            <a:ext cx="3860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11678325"/>
            <a:ext cx="284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7" y="2925100"/>
            <a:ext cx="4999898" cy="67497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Entry: </a:t>
            </a:r>
            <a:r>
              <a:rPr lang="de-DE" b="1" dirty="0" err="1">
                <a:solidFill>
                  <a:srgbClr val="000000"/>
                </a:solidFill>
              </a:rPr>
              <a:t>MessageHeader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(1..1)</a:t>
            </a:r>
            <a:endParaRPr lang="de-DE" b="1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Bundle: Message</a:t>
            </a:r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101"/>
            <a:ext cx="4999898" cy="54683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69086" cy="438348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Header </a:t>
            </a:r>
            <a:r>
              <a:rPr lang="de-DE">
                <a:solidFill>
                  <a:srgbClr val="000000"/>
                </a:solidFill>
              </a:rPr>
              <a:t>(Leistungsschnittstelle ALIS Version 4.3)</a:t>
            </a:r>
            <a:endParaRPr lang="de-DE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468855"/>
            <a:ext cx="3907132" cy="25682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17532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78621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235223" y="649355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030486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235224" y="7348715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9" y="5191486"/>
            <a:ext cx="4520159" cy="430887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3" y="5576882"/>
            <a:ext cx="3959798" cy="370870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3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7606244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54196" y="8504467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7857343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5784128" y="2925100"/>
            <a:ext cx="5034418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85067" y="3807142"/>
            <a:ext cx="4520161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>
                <a:solidFill>
                  <a:srgbClr val="000000"/>
                </a:solidFill>
              </a:rPr>
              <a:t>Entry: MessageHeader </a:t>
            </a:r>
            <a:r>
              <a:rPr lang="de-DE">
                <a:solidFill>
                  <a:srgbClr val="000000"/>
                </a:solidFill>
              </a:rPr>
              <a:t>(1..1)</a:t>
            </a:r>
            <a:endParaRPr lang="de-DE" b="1" i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/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Bundle: Message</a:t>
            </a:r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DB60BB8D-79E3-4AE2-A9AD-24449747A3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911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2B79C207-9649-4BA0-8243-78E46E16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25" y="3808187"/>
            <a:ext cx="4412559" cy="66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69714A39-7179-43C0-9393-C78513AA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20" y="4531122"/>
            <a:ext cx="3907133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(0..1)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E3D3A5E2-3575-4EB9-BEA0-F5240696FF6B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Header </a:t>
            </a:r>
            <a:r>
              <a:rPr lang="de-DE">
                <a:solidFill>
                  <a:srgbClr val="000000"/>
                </a:solidFill>
              </a:rPr>
              <a:t>(Leistungsschnittstelle ALIS Version 5.0)</a:t>
            </a:r>
            <a:endParaRPr lang="de-DE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53E6595A-A7A4-45B0-9B44-6350BC1F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19" y="5608106"/>
            <a:ext cx="3907132" cy="437655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357321A-6BD5-4C57-BD9A-21574E6EA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2" y="6527813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09F8BF80-2763-415A-94C7-1A860E0BF3FB}"/>
              </a:ext>
            </a:extLst>
          </p:cNvPr>
          <p:cNvSpPr txBox="1"/>
          <p:nvPr/>
        </p:nvSpPr>
        <p:spPr>
          <a:xfrm>
            <a:off x="842786" y="41315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AAA7ABC0-E947-4DC2-9FFB-0CA5D836C04A}"/>
              </a:ext>
            </a:extLst>
          </p:cNvPr>
          <p:cNvSpPr txBox="1"/>
          <p:nvPr/>
        </p:nvSpPr>
        <p:spPr>
          <a:xfrm>
            <a:off x="764812" y="3420856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B2057464-947E-40F2-9B5D-D43F2FA13177}"/>
              </a:ext>
            </a:extLst>
          </p:cNvPr>
          <p:cNvSpPr txBox="1"/>
          <p:nvPr/>
        </p:nvSpPr>
        <p:spPr>
          <a:xfrm>
            <a:off x="1072887" y="4875386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77BE5BF0-D2DC-4D98-BF8A-575148F5B25D}"/>
              </a:ext>
            </a:extLst>
          </p:cNvPr>
          <p:cNvSpPr txBox="1"/>
          <p:nvPr/>
        </p:nvSpPr>
        <p:spPr>
          <a:xfrm>
            <a:off x="1072885" y="5925465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PatientContactID</a:t>
            </a: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de-DE" sz="1400" i="1" dirty="0" err="1">
                <a:solidFill>
                  <a:srgbClr val="000000"/>
                </a:solidFill>
                <a:latin typeface="Times New Roman" pitchFamily="-107" charset="0"/>
              </a:rPr>
              <a:t>costweight</a:t>
            </a: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67A676BB-8F5D-450D-ADE4-9215745370DE}"/>
              </a:ext>
            </a:extLst>
          </p:cNvPr>
          <p:cNvSpPr txBox="1"/>
          <p:nvPr/>
        </p:nvSpPr>
        <p:spPr>
          <a:xfrm>
            <a:off x="1161029" y="6870474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AE0EA6B0-279B-4E40-917A-A17B758D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7381500"/>
            <a:ext cx="3566962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AA3973A0-A308-41C6-BD2A-FC4D7AAA9D3A}"/>
              </a:ext>
            </a:extLst>
          </p:cNvPr>
          <p:cNvSpPr txBox="1"/>
          <p:nvPr/>
        </p:nvSpPr>
        <p:spPr>
          <a:xfrm>
            <a:off x="1187654" y="7737231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74784C3B-4154-4620-825A-026C7F14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5"/>
            <a:ext cx="4603503" cy="527836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734E5BB-ADFF-4891-B79E-FA7E62EC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2" y="5576882"/>
            <a:ext cx="3959800" cy="4539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40E48A3B-18E0-45A9-83B0-0117C068B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FC5400DD-8B24-4B7E-B43F-C486FD6F3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D4AAC237-33DC-44E9-992E-146F2F4A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8523886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45E99A30-D56F-4D6F-8189-30588951D235}"/>
              </a:ext>
            </a:extLst>
          </p:cNvPr>
          <p:cNvSpPr txBox="1"/>
          <p:nvPr/>
        </p:nvSpPr>
        <p:spPr>
          <a:xfrm>
            <a:off x="6377491" y="9323101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0B6DF82E-BCF6-4BCC-BA4C-086476E8836E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44A54727-4B2E-4D1E-83ED-D21B084D67F6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Service(Reference Procdure 0..*)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36791C85-0335-4EB1-BCF3-00204B0955F2}"/>
              </a:ext>
            </a:extLst>
          </p:cNvPr>
          <p:cNvSpPr txBox="1"/>
          <p:nvPr/>
        </p:nvSpPr>
        <p:spPr>
          <a:xfrm>
            <a:off x="6537753" y="8774985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22A4616F-92A0-6604-4749-31078064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206" y="9115927"/>
            <a:ext cx="3576073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Procedure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A22DE26D-6F80-F881-7159-B485E892447C}"/>
              </a:ext>
            </a:extLst>
          </p:cNvPr>
          <p:cNvSpPr txBox="1"/>
          <p:nvPr/>
        </p:nvSpPr>
        <p:spPr>
          <a:xfrm>
            <a:off x="1112974" y="9433149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EC40010-A9DC-1903-F610-803E2729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3" y="7642411"/>
            <a:ext cx="3623024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Procedure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8" name="Textfeld 16">
            <a:extLst>
              <a:ext uri="{FF2B5EF4-FFF2-40B4-BE49-F238E27FC236}">
                <a16:creationId xmlns:a16="http://schemas.microsoft.com/office/drawing/2014/main" id="{10847983-DF77-AC29-C3D9-0CF059C2F91D}"/>
              </a:ext>
            </a:extLst>
          </p:cNvPr>
          <p:cNvSpPr txBox="1"/>
          <p:nvPr/>
        </p:nvSpPr>
        <p:spPr>
          <a:xfrm>
            <a:off x="6537752" y="7930806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3167F7D-6100-37EE-0844-3FF71C75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563" y="8262240"/>
            <a:ext cx="3576074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DiagGroup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0" name="Textfeld 16">
            <a:extLst>
              <a:ext uri="{FF2B5EF4-FFF2-40B4-BE49-F238E27FC236}">
                <a16:creationId xmlns:a16="http://schemas.microsoft.com/office/drawing/2014/main" id="{F21FE65B-3C1E-E110-B3BD-F6A14EBE79E6}"/>
              </a:ext>
            </a:extLst>
          </p:cNvPr>
          <p:cNvSpPr txBox="1"/>
          <p:nvPr/>
        </p:nvSpPr>
        <p:spPr>
          <a:xfrm>
            <a:off x="1324941" y="8605343"/>
            <a:ext cx="30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DiagCode, DiagType</a:t>
            </a:r>
          </a:p>
        </p:txBody>
      </p:sp>
    </p:spTree>
    <p:extLst>
      <p:ext uri="{BB962C8B-B14F-4D97-AF65-F5344CB8AC3E}">
        <p14:creationId xmlns:p14="http://schemas.microsoft.com/office/powerpoint/2010/main" val="6681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FE69-E473-D323-618D-F3FE041A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>
            <a:extLst>
              <a:ext uri="{FF2B5EF4-FFF2-40B4-BE49-F238E27FC236}">
                <a16:creationId xmlns:a16="http://schemas.microsoft.com/office/drawing/2014/main" id="{E946E61A-E5F1-99BE-9FDB-8C3D8F4405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84128" y="2925100"/>
            <a:ext cx="5034418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3706EE-2F6D-A741-ACA0-88449E4B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067" y="3807142"/>
            <a:ext cx="4603504" cy="125497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>
                <a:solidFill>
                  <a:srgbClr val="000000"/>
                </a:solidFill>
              </a:rPr>
              <a:t>Entry: MessageHeader </a:t>
            </a:r>
            <a:r>
              <a:rPr lang="de-DE">
                <a:solidFill>
                  <a:srgbClr val="000000"/>
                </a:solidFill>
              </a:rPr>
              <a:t>(1..1)</a:t>
            </a:r>
            <a:endParaRPr lang="de-DE" b="1" i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>
              <a:latin typeface="Times New Roman" pitchFamily="-107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69452CC8-3A65-BF28-CD17-000EC2F5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61" y="4538661"/>
            <a:ext cx="391566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Bundle Transaction</a:t>
            </a:r>
            <a:r>
              <a:rPr lang="fr-FR" sz="1600" noProof="1">
                <a:solidFill>
                  <a:schemeClr val="tx1"/>
                </a:solidFill>
              </a:rPr>
              <a:t> (Reference 1..1)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962635-6C83-4858-5E44-4B4A0B36101F}"/>
              </a:ext>
            </a:extLst>
          </p:cNvPr>
          <p:cNvSpPr/>
          <p:nvPr/>
        </p:nvSpPr>
        <p:spPr>
          <a:xfrm>
            <a:off x="5962118" y="306733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Bundle: Message</a:t>
            </a:r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55A7D2D-9D87-14BF-3276-089E28FF032C}"/>
              </a:ext>
            </a:extLst>
          </p:cNvPr>
          <p:cNvSpPr txBox="1"/>
          <p:nvPr/>
        </p:nvSpPr>
        <p:spPr>
          <a:xfrm>
            <a:off x="6104727" y="417774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destination, source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2" name="AutoShape 29">
            <a:extLst>
              <a:ext uri="{FF2B5EF4-FFF2-40B4-BE49-F238E27FC236}">
                <a16:creationId xmlns:a16="http://schemas.microsoft.com/office/drawing/2014/main" id="{5BD782AC-5BFA-A0D9-C98C-651BF8754D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1497" y="2925099"/>
            <a:ext cx="4999899" cy="7826474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7" name="Rechteck 8">
            <a:extLst>
              <a:ext uri="{FF2B5EF4-FFF2-40B4-BE49-F238E27FC236}">
                <a16:creationId xmlns:a16="http://schemas.microsoft.com/office/drawing/2014/main" id="{23830DBB-7DA1-622A-D151-E6EDC0CF7950}"/>
              </a:ext>
            </a:extLst>
          </p:cNvPr>
          <p:cNvSpPr/>
          <p:nvPr/>
        </p:nvSpPr>
        <p:spPr>
          <a:xfrm>
            <a:off x="648903" y="306733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>
                <a:solidFill>
                  <a:srgbClr val="000000"/>
                </a:solidFill>
              </a:rPr>
              <a:t>Header </a:t>
            </a:r>
            <a:r>
              <a:rPr lang="de-DE">
                <a:solidFill>
                  <a:srgbClr val="000000"/>
                </a:solidFill>
              </a:rPr>
              <a:t>(Leistungsschnittstelle ALIS Version 5.1)</a:t>
            </a:r>
            <a:endParaRPr lang="de-DE"/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45BEAF5D-B629-5C70-D139-68CE2F3BE914}"/>
              </a:ext>
            </a:extLst>
          </p:cNvPr>
          <p:cNvSpPr txBox="1"/>
          <p:nvPr/>
        </p:nvSpPr>
        <p:spPr>
          <a:xfrm>
            <a:off x="802404" y="3443659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ReceivingApplication</a:t>
            </a: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,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SendingApplication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FCE20F9D-D1FA-272C-9AB0-DD66042E9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068" y="5191485"/>
            <a:ext cx="4603503" cy="527836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Bundle Transaction </a:t>
            </a:r>
            <a:r>
              <a:rPr lang="fr-FR" sz="1600" noProof="1">
                <a:solidFill>
                  <a:schemeClr val="tx1"/>
                </a:solidFill>
              </a:rPr>
              <a:t>(1..1)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C9138D3F-4E55-D931-ADC4-A96B3AB9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222" y="5576882"/>
            <a:ext cx="3959800" cy="45397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Entry: ChargeItem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9991874F-5A91-26DC-9141-DF92CB40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5973475"/>
            <a:ext cx="3623024" cy="43088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5668A3ED-2EA8-2A46-3199-14F9CF563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6468190"/>
            <a:ext cx="3623024" cy="107721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Encounter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474DB147-D0C2-19AB-D0F9-55E95786C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2" y="8523886"/>
            <a:ext cx="3623024" cy="80021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Condition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400" noProof="1">
              <a:solidFill>
                <a:schemeClr val="tx1"/>
              </a:solidFill>
            </a:endParaRPr>
          </a:p>
        </p:txBody>
      </p:sp>
      <p:sp>
        <p:nvSpPr>
          <p:cNvPr id="50" name="Textfeld 16">
            <a:extLst>
              <a:ext uri="{FF2B5EF4-FFF2-40B4-BE49-F238E27FC236}">
                <a16:creationId xmlns:a16="http://schemas.microsoft.com/office/drawing/2014/main" id="{C19C38CA-DDF3-20D8-12DD-3507502B5CB8}"/>
              </a:ext>
            </a:extLst>
          </p:cNvPr>
          <p:cNvSpPr txBox="1"/>
          <p:nvPr/>
        </p:nvSpPr>
        <p:spPr>
          <a:xfrm>
            <a:off x="6377491" y="9323101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context (Reference Encounter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51" name="Textfeld 16">
            <a:extLst>
              <a:ext uri="{FF2B5EF4-FFF2-40B4-BE49-F238E27FC236}">
                <a16:creationId xmlns:a16="http://schemas.microsoft.com/office/drawing/2014/main" id="{AA057B0F-052B-9906-BA1A-7C6D719FEE2B}"/>
              </a:ext>
            </a:extLst>
          </p:cNvPr>
          <p:cNvSpPr txBox="1"/>
          <p:nvPr/>
        </p:nvSpPr>
        <p:spPr>
          <a:xfrm>
            <a:off x="6026642" y="3422184"/>
            <a:ext cx="452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Parameters like </a:t>
            </a:r>
            <a:r>
              <a:rPr lang="en-US" sz="1400" i="1">
                <a:solidFill>
                  <a:srgbClr val="000000"/>
                </a:solidFill>
                <a:latin typeface="Times New Roman" pitchFamily="-107" charset="0"/>
              </a:rPr>
              <a:t>timestamp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52" name="Textfeld 16">
            <a:extLst>
              <a:ext uri="{FF2B5EF4-FFF2-40B4-BE49-F238E27FC236}">
                <a16:creationId xmlns:a16="http://schemas.microsoft.com/office/drawing/2014/main" id="{2167B50A-8565-7456-05B0-FF84DA441FD4}"/>
              </a:ext>
            </a:extLst>
          </p:cNvPr>
          <p:cNvSpPr txBox="1"/>
          <p:nvPr/>
        </p:nvSpPr>
        <p:spPr>
          <a:xfrm>
            <a:off x="6539992" y="6758766"/>
            <a:ext cx="3240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diagnosis (Reference Condition 0..1)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Service(Reference Procdure 0..*)</a:t>
            </a:r>
          </a:p>
        </p:txBody>
      </p:sp>
      <p:sp>
        <p:nvSpPr>
          <p:cNvPr id="53" name="Textfeld 16">
            <a:extLst>
              <a:ext uri="{FF2B5EF4-FFF2-40B4-BE49-F238E27FC236}">
                <a16:creationId xmlns:a16="http://schemas.microsoft.com/office/drawing/2014/main" id="{E35F0C0E-A796-BE12-6688-17A31A9D0D41}"/>
              </a:ext>
            </a:extLst>
          </p:cNvPr>
          <p:cNvSpPr txBox="1"/>
          <p:nvPr/>
        </p:nvSpPr>
        <p:spPr>
          <a:xfrm>
            <a:off x="6537753" y="8774985"/>
            <a:ext cx="324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subject (Reference Patient 1..1)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…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2CA32A6-8706-6D28-FAB6-00F5763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523" y="7642411"/>
            <a:ext cx="3623024" cy="754053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Procedure (contained)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accent4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8" name="Textfeld 16">
            <a:extLst>
              <a:ext uri="{FF2B5EF4-FFF2-40B4-BE49-F238E27FC236}">
                <a16:creationId xmlns:a16="http://schemas.microsoft.com/office/drawing/2014/main" id="{D3338223-11C1-4A31-6A2E-3B723BB66333}"/>
              </a:ext>
            </a:extLst>
          </p:cNvPr>
          <p:cNvSpPr txBox="1"/>
          <p:nvPr/>
        </p:nvSpPr>
        <p:spPr>
          <a:xfrm>
            <a:off x="6537752" y="7930806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>
                <a:solidFill>
                  <a:srgbClr val="000000"/>
                </a:solidFill>
                <a:latin typeface="Times New Roman" pitchFamily="-107" charset="0"/>
              </a:rPr>
              <a:t>Fields like code, performed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48D8085-3301-B959-CF00-FA3695A2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18" y="4177741"/>
            <a:ext cx="3907133" cy="62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dirty="0">
                <a:solidFill>
                  <a:srgbClr val="000000"/>
                </a:solidFill>
              </a:rPr>
              <a:t>Visit </a:t>
            </a:r>
            <a:r>
              <a:rPr lang="de-DE" dirty="0">
                <a:solidFill>
                  <a:srgbClr val="000000"/>
                </a:solidFill>
              </a:rPr>
              <a:t>(1..*)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33" name="Textfeld 16">
            <a:extLst>
              <a:ext uri="{FF2B5EF4-FFF2-40B4-BE49-F238E27FC236}">
                <a16:creationId xmlns:a16="http://schemas.microsoft.com/office/drawing/2014/main" id="{F687BF27-D9BA-42D5-B68D-BBA5848A18CE}"/>
              </a:ext>
            </a:extLst>
          </p:cNvPr>
          <p:cNvSpPr txBox="1"/>
          <p:nvPr/>
        </p:nvSpPr>
        <p:spPr>
          <a:xfrm>
            <a:off x="1040804" y="4455264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VisitNumber, PatientID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9EB2F750-2CD6-B1C7-0858-241E7C14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67" y="4877214"/>
            <a:ext cx="3599953" cy="536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Service </a:t>
            </a:r>
            <a:r>
              <a:rPr lang="fr-FR" sz="1600" noProof="1">
                <a:solidFill>
                  <a:schemeClr val="tx1"/>
                </a:solidFill>
              </a:rPr>
              <a:t>(1..*)</a:t>
            </a:r>
            <a:endParaRPr lang="fr-FR" sz="1600" b="1" noProof="1">
              <a:solidFill>
                <a:schemeClr val="tx1"/>
              </a:solidFill>
            </a:endParaRP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177C3DAE-5124-BAC6-4B4D-9498AB6FA120}"/>
              </a:ext>
            </a:extLst>
          </p:cNvPr>
          <p:cNvSpPr txBox="1"/>
          <p:nvPr/>
        </p:nvSpPr>
        <p:spPr>
          <a:xfrm>
            <a:off x="1203597" y="5090683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ServiceDate, ServiceItem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26A73EA4-9EF4-68B4-68AA-11DE5FD1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763" y="8483005"/>
            <a:ext cx="3240000" cy="7540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PersonV40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0" name="Textfeld 16">
            <a:extLst>
              <a:ext uri="{FF2B5EF4-FFF2-40B4-BE49-F238E27FC236}">
                <a16:creationId xmlns:a16="http://schemas.microsoft.com/office/drawing/2014/main" id="{129EDD23-7E7E-A9B3-C63F-C40171C4BB26}"/>
              </a:ext>
            </a:extLst>
          </p:cNvPr>
          <p:cNvSpPr txBox="1"/>
          <p:nvPr/>
        </p:nvSpPr>
        <p:spPr>
          <a:xfrm>
            <a:off x="1235013" y="8671288"/>
            <a:ext cx="315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PersonTyp, PersonID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0E83A779-E778-EDBB-A29E-AEF16C73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495" y="9304804"/>
            <a:ext cx="324000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ParameterV40 (0..*)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42" name="Textfeld 16">
            <a:extLst>
              <a:ext uri="{FF2B5EF4-FFF2-40B4-BE49-F238E27FC236}">
                <a16:creationId xmlns:a16="http://schemas.microsoft.com/office/drawing/2014/main" id="{82B30C3C-D49E-BB60-FC74-EEB1586E0FCB}"/>
              </a:ext>
            </a:extLst>
          </p:cNvPr>
          <p:cNvSpPr txBox="1"/>
          <p:nvPr/>
        </p:nvSpPr>
        <p:spPr>
          <a:xfrm>
            <a:off x="1274999" y="9507148"/>
            <a:ext cx="3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Fields like ParamTyp, ParamValue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New: MidnightCensus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02902FB-2E8D-1F73-6322-DB9E173D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944" y="5377601"/>
            <a:ext cx="3240000" cy="100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Diagnosis </a:t>
            </a:r>
            <a:r>
              <a:rPr lang="fr-FR" sz="1600" noProof="1">
                <a:solidFill>
                  <a:schemeClr val="tx1"/>
                </a:solidFill>
              </a:rPr>
              <a:t>(0..*)</a:t>
            </a:r>
            <a:endParaRPr lang="fr-FR" sz="1600" b="1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892B0A2A-315F-8F90-EEC8-647EB360D740}"/>
              </a:ext>
            </a:extLst>
          </p:cNvPr>
          <p:cNvSpPr txBox="1"/>
          <p:nvPr/>
        </p:nvSpPr>
        <p:spPr>
          <a:xfrm>
            <a:off x="1254499" y="5567557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DiagnosisCode, DiagnosisType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DiagnosisVersion,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DiagnosisConfidential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F728A08-80C7-B3E0-BB26-0019705D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269" y="6468190"/>
            <a:ext cx="3240000" cy="900000"/>
          </a:xfrm>
          <a:prstGeom prst="rect">
            <a:avLst/>
          </a:prstGeom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SessionSectionB (0..1)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7DC59B91-1712-FE16-22A2-F6508CD77A57}"/>
              </a:ext>
            </a:extLst>
          </p:cNvPr>
          <p:cNvSpPr txBox="1"/>
          <p:nvPr/>
        </p:nvSpPr>
        <p:spPr>
          <a:xfrm>
            <a:off x="1254498" y="6692823"/>
            <a:ext cx="3046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SessionIDSectionB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TrueSessionSectionB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AssignedSessionSectionB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E878206-9C05-42F6-8239-043D98CEB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AssignedSessionSectionB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F5136CA-487E-07A0-49D4-C10120E5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TrueSessionSectionB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D69D86A7-C081-BC50-EBE7-05739CAFB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576" y="7460879"/>
            <a:ext cx="3240000" cy="936000"/>
          </a:xfrm>
          <a:prstGeom prst="rect">
            <a:avLst/>
          </a:prstGeom>
          <a:gradFill>
            <a:gsLst>
              <a:gs pos="0">
                <a:schemeClr val="accent4"/>
              </a:gs>
              <a:gs pos="99000">
                <a:srgbClr val="E5DFEB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Service Assignment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00" noProof="1">
              <a:solidFill>
                <a:schemeClr val="tx1"/>
              </a:solidFill>
            </a:endParaRP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58758DEA-7130-85C8-ECCC-25C9A6311D19}"/>
              </a:ext>
            </a:extLst>
          </p:cNvPr>
          <p:cNvSpPr txBox="1"/>
          <p:nvPr/>
        </p:nvSpPr>
        <p:spPr>
          <a:xfrm>
            <a:off x="1311739" y="7697425"/>
            <a:ext cx="313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OrderingProviderID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OrderReportDate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FollowUpOrder</a:t>
            </a:r>
          </a:p>
        </p:txBody>
      </p:sp>
    </p:spTree>
    <p:extLst>
      <p:ext uri="{BB962C8B-B14F-4D97-AF65-F5344CB8AC3E}">
        <p14:creationId xmlns:p14="http://schemas.microsoft.com/office/powerpoint/2010/main" val="28564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543</Words>
  <Application>Microsoft Macintosh PowerPoint</Application>
  <PresentationFormat>Custom</PresentationFormat>
  <Paragraphs>347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Times New Roman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Oliver Egger</cp:lastModifiedBy>
  <cp:revision>83</cp:revision>
  <dcterms:created xsi:type="dcterms:W3CDTF">2014-07-13T12:25:31Z</dcterms:created>
  <dcterms:modified xsi:type="dcterms:W3CDTF">2025-03-19T13:25:36Z</dcterms:modified>
</cp:coreProperties>
</file>