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95" r:id="rId3"/>
    <p:sldId id="382" r:id="rId4"/>
    <p:sldId id="39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C3B3-1998-4E04-9356-C450571B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11BF6-C24A-4190-82AD-C1D1E658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B3FDF-A06F-4576-B9DA-3C12679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3888C-758E-4695-8F16-5AB8D2E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3B5F4-2EC0-451F-B20C-5563148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3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CB3E-86F5-435D-9690-32838F59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DAAFA-B9D8-48D0-82D0-AC2F496C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1D9E-B538-4F01-A71C-C6FE5DD8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7587D-9EF7-43E6-A25C-191C35F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B13B4-05B8-459B-8E3B-7DCEB9A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3DF32-E7C1-4DBB-AB30-192ED49B7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C672-2227-45DF-82BD-C31A9CC6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8FFBD-575B-4A88-8081-5C2BB1DD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B6E0C-B10F-4764-910D-4500136C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2BF0-FD44-470A-9451-D97DC3E4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78122-C397-4336-B87F-E3D3FA19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92821-D72E-4BAA-AE17-A95D89AF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1DEE8-52D6-48B7-9A76-64052871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06779-1E62-4D72-9029-54FAA711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A2AFF-B323-41A0-B3CA-08401D64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0E75-0F48-4A49-88C0-602ED3F9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15D2D-D8C9-4510-9EBF-A70169C3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6188-14B2-4D2F-8340-CDAE86F3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28B5D-8163-4810-9F03-3E4832F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36DC1-1681-452C-A598-174A58A7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2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1ECB-907D-45CC-A2BE-01C71D75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A41F0-5294-49E2-96F5-AB045AE9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65830E-1B4B-4B52-9BAA-1CA143DF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45A9B-8AA1-4889-B81B-18930CAF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0EF51-7255-4A99-83B9-B4BC6A69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A5D78-CDC3-4978-B832-15DCDBE3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0C3D-E82C-473B-BE4E-9361F8C9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C0F58-9E2B-4F6A-B88B-08F8DD4D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75832-31F3-4B94-9A09-2625082C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AA150-7309-43B6-933F-2AA610019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764833-DFD6-45EE-842C-21B83B116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10708-220F-491E-8260-D42F98DF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C53BB-E6C2-4B46-8296-1FFE9B0F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C237FE-B03E-441C-A392-09A04F9A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8133-63DC-4B7A-97DC-87710245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53785-DD85-4F1D-B905-250BBBD1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126A0-1987-4DDB-B618-6FB5182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D6C9A-6982-4C60-BA77-95B5E13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5BF48-BE10-4472-B1F2-A86D5EE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38F15-57DF-4A8D-985C-64CA54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84930-DBE7-44B3-A7DC-1F0D857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398D-A432-46D7-8C42-EA92A36C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0B57B-554D-47A0-897A-7EAD6329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6CCC9-E13D-460E-A05D-A5197F08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9DD62-50E4-4738-ADD8-5F360A87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22016-188F-4F26-8E5C-1F326B7C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98730-DD84-49C1-9A7E-91818650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09E1-133D-4766-89E9-52A638E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22D7C-5CB7-47B2-BD2E-784D82A48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53D30-22E5-4776-B1AE-51D1749E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F7CB0-16E3-4B0F-ABFE-A9D7340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4756A-DAA1-44A7-8542-0B94669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AF90-A695-43EE-874E-D9D3BA3B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6DD1D-DC28-46E8-8313-5C7B16E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64EBF-4334-4790-9E3B-FFCE47F2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A1167-464B-4F5F-9B42-308F8ADF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E080-37D6-4F43-AC4A-AF9F00BB65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254D-6297-466C-B2DF-BB43DF370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BA73D-BC8A-4070-8CF0-B9E3155F6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16B1-F1CD-46F2-BF83-60326C802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5EE0B-20E8-49CB-AA6D-6A136ECF3BB9}"/>
              </a:ext>
            </a:extLst>
          </p:cNvPr>
          <p:cNvSpPr txBox="1"/>
          <p:nvPr/>
        </p:nvSpPr>
        <p:spPr>
          <a:xfrm>
            <a:off x="997980" y="1107347"/>
            <a:ext cx="9536521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Fira Mono" panose="020B0604020202020204" pitchFamily="49" charset="0"/>
              </a:rPr>
              <a:t>설치 파일 다운로드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Fira Mono" panose="020B0604020202020204" pitchFamily="49" charset="0"/>
            </a:endParaRPr>
          </a:p>
          <a:p>
            <a:pPr>
              <a:lnSpc>
                <a:spcPct val="200000"/>
              </a:lnSpc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Fira Mono" panose="020B0604020202020204" pitchFamily="49" charset="0"/>
              </a:rPr>
              <a:t>$ wget https://repo.anaconda.com/archive/Anaconda3-2019.10-Linux-x86_64.sh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200000"/>
              </a:lnSpc>
            </a:pP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설치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200000"/>
              </a:lnSpc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Fira Mono" panose="020B0509050000020004" pitchFamily="49" charset="0"/>
              </a:rPr>
              <a:t>$ bash Anaconda3-2019.10-Linux-x86_64.sh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36C23-23EF-45DB-84ED-F97CA86229E5}"/>
              </a:ext>
            </a:extLst>
          </p:cNvPr>
          <p:cNvSpPr txBox="1"/>
          <p:nvPr/>
        </p:nvSpPr>
        <p:spPr>
          <a:xfrm>
            <a:off x="901695" y="208377"/>
            <a:ext cx="315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Anaconda </a:t>
            </a:r>
            <a:r>
              <a:rPr lang="ko-KR" altLang="en-US" sz="3600" spc="-150">
                <a:solidFill>
                  <a:srgbClr val="554F4D"/>
                </a:solidFill>
              </a:rPr>
              <a:t>설치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36C23-23EF-45DB-84ED-F97CA86229E5}"/>
              </a:ext>
            </a:extLst>
          </p:cNvPr>
          <p:cNvSpPr txBox="1"/>
          <p:nvPr/>
        </p:nvSpPr>
        <p:spPr>
          <a:xfrm>
            <a:off x="901695" y="208377"/>
            <a:ext cx="373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Coco-viewer </a:t>
            </a:r>
            <a:r>
              <a:rPr lang="ko-KR" altLang="en-US" sz="3600" spc="-150">
                <a:solidFill>
                  <a:srgbClr val="554F4D"/>
                </a:solidFill>
              </a:rPr>
              <a:t>설치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3355CF-BD1F-4103-822D-B71E2FBE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038523"/>
            <a:ext cx="3144136" cy="4092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9FDB18-8BE3-463D-AA7A-31C7FAFF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09" y="2110002"/>
            <a:ext cx="6804853" cy="3558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26665-0642-4F98-B569-91D6C7B3A852}"/>
              </a:ext>
            </a:extLst>
          </p:cNvPr>
          <p:cNvSpPr txBox="1"/>
          <p:nvPr/>
        </p:nvSpPr>
        <p:spPr>
          <a:xfrm>
            <a:off x="1199626" y="990594"/>
            <a:ext cx="409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첨부한 </a:t>
            </a:r>
            <a:r>
              <a:rPr lang="en-US" altLang="ko-KR"/>
              <a:t>coco-viewer.zip </a:t>
            </a:r>
            <a:r>
              <a:rPr lang="ko-KR" altLang="en-US"/>
              <a:t>파일을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74A1A-98F5-4484-B092-CDB11B02C0D2}"/>
              </a:ext>
            </a:extLst>
          </p:cNvPr>
          <p:cNvSpPr txBox="1"/>
          <p:nvPr/>
        </p:nvSpPr>
        <p:spPr>
          <a:xfrm>
            <a:off x="1199626" y="1550298"/>
            <a:ext cx="611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coco-viewer</a:t>
            </a:r>
            <a:r>
              <a:rPr lang="ko-KR" altLang="en-US"/>
              <a:t>의 경로와 동일하게 </a:t>
            </a:r>
            <a:r>
              <a:rPr lang="en-US" altLang="ko-KR"/>
              <a:t>anaconda cmd</a:t>
            </a:r>
            <a:r>
              <a:rPr lang="ko-KR" altLang="en-US"/>
              <a:t>창</a:t>
            </a:r>
            <a:r>
              <a:rPr lang="en-US" altLang="ko-KR"/>
              <a:t> </a:t>
            </a:r>
            <a:r>
              <a:rPr lang="ko-KR" altLang="en-US"/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A75E2B-475A-4B4E-8C31-6087903DF77E}"/>
              </a:ext>
            </a:extLst>
          </p:cNvPr>
          <p:cNvSpPr/>
          <p:nvPr/>
        </p:nvSpPr>
        <p:spPr>
          <a:xfrm>
            <a:off x="1967079" y="3280095"/>
            <a:ext cx="1833134" cy="148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C51380-F42D-4F03-94B5-8B3FA938D8FC}"/>
              </a:ext>
            </a:extLst>
          </p:cNvPr>
          <p:cNvSpPr/>
          <p:nvPr/>
        </p:nvSpPr>
        <p:spPr>
          <a:xfrm>
            <a:off x="4896234" y="3053594"/>
            <a:ext cx="3022973" cy="226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58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</a:rPr>
              <a:t>Coco-viewer </a:t>
            </a:r>
            <a:r>
              <a:rPr lang="ko-KR" altLang="en-US" sz="3600" spc="-150">
                <a:solidFill>
                  <a:srgbClr val="554F4D"/>
                </a:solidFill>
              </a:rPr>
              <a:t>실행</a:t>
            </a:r>
            <a:endParaRPr lang="ko-KR" altLang="en-US" sz="3600" spc="-15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3E416-5687-403A-BC13-82BF5C4E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5" y="2248250"/>
            <a:ext cx="7009771" cy="4295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4B9D4D-E6E4-43C6-BF96-DC84A1D8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65" y="3298419"/>
            <a:ext cx="5243119" cy="25916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7B0463-9D74-48F1-9BFB-3814577C2329}"/>
              </a:ext>
            </a:extLst>
          </p:cNvPr>
          <p:cNvSpPr/>
          <p:nvPr/>
        </p:nvSpPr>
        <p:spPr>
          <a:xfrm>
            <a:off x="2353287" y="3355045"/>
            <a:ext cx="717084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A0023-6003-4E15-A367-585E832F3724}"/>
              </a:ext>
            </a:extLst>
          </p:cNvPr>
          <p:cNvSpPr txBox="1"/>
          <p:nvPr/>
        </p:nvSpPr>
        <p:spPr>
          <a:xfrm>
            <a:off x="901695" y="934249"/>
            <a:ext cx="7122655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0">
                <a:effectLst/>
                <a:latin typeface="+mj-lt"/>
              </a:rPr>
              <a:t>명령어 입력 </a:t>
            </a:r>
            <a:r>
              <a:rPr lang="en-US" altLang="ko-KR" sz="1600" b="0">
                <a:effectLst/>
                <a:latin typeface="+mj-lt"/>
              </a:rPr>
              <a:t>python cocoviewr.py –i (</a:t>
            </a:r>
            <a:r>
              <a:rPr lang="ko-KR" altLang="en-US" sz="1600" b="0">
                <a:effectLst/>
                <a:latin typeface="+mj-lt"/>
              </a:rPr>
              <a:t>이미지 폴더</a:t>
            </a:r>
            <a:r>
              <a:rPr lang="en-US" altLang="ko-KR" sz="1600" b="0">
                <a:effectLst/>
                <a:latin typeface="+mj-lt"/>
              </a:rPr>
              <a:t>) –a (json </a:t>
            </a:r>
            <a:r>
              <a:rPr lang="ko-KR" altLang="en-US" sz="1600" b="0">
                <a:effectLst/>
                <a:latin typeface="+mj-lt"/>
              </a:rPr>
              <a:t>폴더</a:t>
            </a:r>
            <a:r>
              <a:rPr lang="en-US" altLang="ko-KR" sz="1600" b="0">
                <a:effectLst/>
                <a:latin typeface="+mj-lt"/>
              </a:rPr>
              <a:t>)</a:t>
            </a:r>
            <a:r>
              <a:rPr lang="ko-KR" altLang="en-US" sz="1600" b="0">
                <a:effectLst/>
                <a:latin typeface="+mj-lt"/>
              </a:rPr>
              <a:t> </a:t>
            </a:r>
            <a:endParaRPr lang="en-US" altLang="ko-KR" sz="1600" b="0">
              <a:effectLst/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600" b="0">
                <a:effectLst/>
                <a:latin typeface="+mj-lt"/>
              </a:rPr>
              <a:t>ex) python cocoviewer.py -i val2017 -a annotations/instances_val2017.json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10265-10B9-49E0-82A3-6638F6ACA289}"/>
              </a:ext>
            </a:extLst>
          </p:cNvPr>
          <p:cNvSpPr txBox="1"/>
          <p:nvPr/>
        </p:nvSpPr>
        <p:spPr>
          <a:xfrm>
            <a:off x="2987907" y="33550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이미지 폴더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F06724-3ED0-4B26-A90D-DDBD7AC6F2C8}"/>
              </a:ext>
            </a:extLst>
          </p:cNvPr>
          <p:cNvSpPr/>
          <p:nvPr/>
        </p:nvSpPr>
        <p:spPr>
          <a:xfrm>
            <a:off x="2353287" y="3124467"/>
            <a:ext cx="717084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24D64-0A3E-4C36-93A2-FD481352DB56}"/>
              </a:ext>
            </a:extLst>
          </p:cNvPr>
          <p:cNvSpPr txBox="1"/>
          <p:nvPr/>
        </p:nvSpPr>
        <p:spPr>
          <a:xfrm>
            <a:off x="3055915" y="2868038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JSON</a:t>
            </a:r>
            <a:r>
              <a:rPr lang="ko-KR" altLang="en-US">
                <a:solidFill>
                  <a:srgbClr val="FF0000"/>
                </a:solidFill>
              </a:rPr>
              <a:t>폴더</a:t>
            </a:r>
            <a:r>
              <a:rPr lang="en-US" altLang="ko-KR">
                <a:solidFill>
                  <a:srgbClr val="FF0000"/>
                </a:solidFill>
              </a:rPr>
              <a:t>/JSON</a:t>
            </a:r>
            <a:r>
              <a:rPr lang="ko-KR" altLang="en-US">
                <a:solidFill>
                  <a:srgbClr val="FF0000"/>
                </a:solidFill>
              </a:rPr>
              <a:t>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A843-9865-46CB-8FF8-E772EF92A909}"/>
              </a:ext>
            </a:extLst>
          </p:cNvPr>
          <p:cNvSpPr/>
          <p:nvPr/>
        </p:nvSpPr>
        <p:spPr>
          <a:xfrm>
            <a:off x="8541739" y="3931209"/>
            <a:ext cx="2707897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58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spc="-150">
                <a:solidFill>
                  <a:srgbClr val="554F4D"/>
                </a:solidFill>
                <a:latin typeface="+mj-lt"/>
              </a:rPr>
              <a:t>Coco-viewer </a:t>
            </a:r>
            <a:r>
              <a:rPr lang="ko-KR" altLang="en-US" sz="3600" spc="-150">
                <a:solidFill>
                  <a:srgbClr val="554F4D"/>
                </a:solidFill>
                <a:latin typeface="+mj-lt"/>
              </a:rPr>
              <a:t>실행</a:t>
            </a:r>
            <a:endParaRPr lang="ko-KR" altLang="en-US" sz="3600" spc="-150" dirty="0">
              <a:solidFill>
                <a:srgbClr val="554F4D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717113-DF32-45CF-9337-EDFC359C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75" y="990594"/>
            <a:ext cx="5703640" cy="394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EEB328-6615-42E0-AF7A-AC9095EFA1AD}"/>
              </a:ext>
            </a:extLst>
          </p:cNvPr>
          <p:cNvSpPr txBox="1"/>
          <p:nvPr/>
        </p:nvSpPr>
        <p:spPr>
          <a:xfrm>
            <a:off x="901695" y="5070880"/>
            <a:ext cx="2874505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>
                <a:effectLst/>
                <a:latin typeface="+mj-lt"/>
              </a:rPr>
              <a:t>정상적으로 실행확인</a:t>
            </a:r>
            <a:endParaRPr lang="en-US" altLang="ko-KR" sz="1600" b="0"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0">
                <a:effectLst/>
                <a:latin typeface="+mj-lt"/>
              </a:rPr>
              <a:t>화살표로 다음이미지 확인</a:t>
            </a:r>
            <a:endParaRPr lang="en-US" altLang="ko-KR" sz="1600" b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3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2022-09-16T05:44:40Z</dcterms:created>
  <dcterms:modified xsi:type="dcterms:W3CDTF">2022-09-28T06:18:44Z</dcterms:modified>
</cp:coreProperties>
</file>