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sldIdLst>
    <p:sldId id="256" r:id="rId2"/>
    <p:sldId id="257" r:id="rId3"/>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varScale="1">
        <p:scale>
          <a:sx n="68" d="100"/>
          <a:sy n="68" d="100"/>
        </p:scale>
        <p:origin x="-576" y="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19" name="Footer Placeholder 18"/>
          <p:cNvSpPr>
            <a:spLocks noGrp="1"/>
          </p:cNvSpPr>
          <p:nvPr>
            <p:ph type="ftr" sz="quarter" idx="11"/>
          </p:nvPr>
        </p:nvSpPr>
        <p:spPr/>
        <p:txBody>
          <a:bodyPr/>
          <a:lstStyle/>
          <a:p>
            <a:endParaRPr lang="ar-EG"/>
          </a:p>
        </p:txBody>
      </p:sp>
      <p:sp>
        <p:nvSpPr>
          <p:cNvPr id="27" name="Slide Number Placeholder 26"/>
          <p:cNvSpPr>
            <a:spLocks noGrp="1"/>
          </p:cNvSpPr>
          <p:nvPr>
            <p:ph type="sldNum" sz="quarter" idx="12"/>
          </p:nvPr>
        </p:nvSpPr>
        <p:spPr/>
        <p:txBody>
          <a:bodyPr/>
          <a:lstStyle/>
          <a:p>
            <a:fld id="{389D7F73-BA5C-4FA5-AB04-BD80461C5C94}"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9D7F73-BA5C-4FA5-AB04-BD80461C5C94}"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9D7F73-BA5C-4FA5-AB04-BD80461C5C94}"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9D7F73-BA5C-4FA5-AB04-BD80461C5C94}" type="slidenum">
              <a:rPr lang="ar-EG" smtClean="0"/>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9D7F73-BA5C-4FA5-AB04-BD80461C5C94}"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89D7F73-BA5C-4FA5-AB04-BD80461C5C94}"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389D7F73-BA5C-4FA5-AB04-BD80461C5C94}" type="slidenum">
              <a:rPr lang="ar-EG" smtClean="0"/>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389D7F73-BA5C-4FA5-AB04-BD80461C5C94}"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389D7F73-BA5C-4FA5-AB04-BD80461C5C94}"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89D7F73-BA5C-4FA5-AB04-BD80461C5C94}"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E62743-58A8-4674-9BDE-95CD79372B35}" type="datetimeFigureOut">
              <a:rPr lang="ar-EG" smtClean="0"/>
              <a:pPr/>
              <a:t>06/04/1442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8077200" y="6356350"/>
            <a:ext cx="609600" cy="365125"/>
          </a:xfrm>
        </p:spPr>
        <p:txBody>
          <a:bodyPr/>
          <a:lstStyle/>
          <a:p>
            <a:fld id="{389D7F73-BA5C-4FA5-AB04-BD80461C5C94}" type="slidenum">
              <a:rPr lang="ar-EG" smtClean="0"/>
              <a:pPr/>
              <a:t>‹#›</a:t>
            </a:fld>
            <a:endParaRPr lang="ar-E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1E62743-58A8-4674-9BDE-95CD79372B35}" type="datetimeFigureOut">
              <a:rPr lang="ar-EG" smtClean="0"/>
              <a:pPr/>
              <a:t>06/04/1442</a:t>
            </a:fld>
            <a:endParaRPr lang="ar-E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E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89D7F73-BA5C-4FA5-AB04-BD80461C5C94}" type="slidenum">
              <a:rPr lang="ar-EG" smtClean="0"/>
              <a:pPr/>
              <a:t>‹#›</a:t>
            </a:fld>
            <a:endParaRPr lang="ar-E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2908" y="0"/>
            <a:ext cx="3071802" cy="298443"/>
          </a:xfrm>
        </p:spPr>
        <p:txBody>
          <a:bodyPr>
            <a:noAutofit/>
          </a:bodyPr>
          <a:lstStyle/>
          <a:p>
            <a:r>
              <a:rPr lang="en-US" sz="2000" dirty="0" smtClean="0"/>
              <a:t>by: Ahmed Omar </a:t>
            </a:r>
            <a:r>
              <a:rPr lang="en-US" sz="2000" dirty="0" err="1" smtClean="0"/>
              <a:t>Zein</a:t>
            </a:r>
            <a:endParaRPr lang="ar-EG" sz="2000" dirty="0"/>
          </a:p>
        </p:txBody>
      </p:sp>
      <p:sp>
        <p:nvSpPr>
          <p:cNvPr id="3" name="Subtitle 2"/>
          <p:cNvSpPr>
            <a:spLocks noGrp="1"/>
          </p:cNvSpPr>
          <p:nvPr>
            <p:ph type="subTitle" idx="1"/>
          </p:nvPr>
        </p:nvSpPr>
        <p:spPr>
          <a:xfrm>
            <a:off x="428596" y="1500174"/>
            <a:ext cx="8001056" cy="4424378"/>
          </a:xfrm>
        </p:spPr>
        <p:txBody>
          <a:bodyPr/>
          <a:lstStyle/>
          <a:p>
            <a:pPr algn="l" rtl="0"/>
            <a:r>
              <a:rPr lang="en-US" dirty="0" smtClean="0"/>
              <a:t>People may work in young ages because they want to learn more about earning money, communication skills. Also they can learn management skills, getting idea about there future career, what do they like and don’t like to do. They can build self confidence they can </a:t>
            </a:r>
            <a:r>
              <a:rPr lang="en-US" dirty="0" smtClean="0"/>
              <a:t>feel responsibility </a:t>
            </a:r>
            <a:r>
              <a:rPr lang="en-US" dirty="0" smtClean="0"/>
              <a:t>and develop new </a:t>
            </a:r>
            <a:r>
              <a:rPr lang="en-US" dirty="0" smtClean="0"/>
              <a:t>skills, but there is a law that say people under </a:t>
            </a:r>
            <a:r>
              <a:rPr lang="en-US" dirty="0" smtClean="0">
                <a:latin typeface="+mj-lt"/>
              </a:rPr>
              <a:t>18</a:t>
            </a:r>
            <a:r>
              <a:rPr lang="en-US" dirty="0" smtClean="0"/>
              <a:t> should </a:t>
            </a:r>
            <a:r>
              <a:rPr lang="en-US" smtClean="0"/>
              <a:t>not work.</a:t>
            </a:r>
            <a:endParaRPr lang="ar-EG" dirty="0"/>
          </a:p>
        </p:txBody>
      </p:sp>
      <p:sp>
        <p:nvSpPr>
          <p:cNvPr id="4" name="Title 1"/>
          <p:cNvSpPr txBox="1">
            <a:spLocks/>
          </p:cNvSpPr>
          <p:nvPr/>
        </p:nvSpPr>
        <p:spPr>
          <a:xfrm>
            <a:off x="1785918" y="357166"/>
            <a:ext cx="5214974" cy="571504"/>
          </a:xfrm>
          <a:prstGeom prst="rect">
            <a:avLst/>
          </a:prstGeom>
        </p:spPr>
        <p:txBody>
          <a:bodyPr vert="horz" lIns="91440" tIns="45720" rIns="91440" bIns="45720" rtlCol="1" anchor="ctr">
            <a:no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lang="en-US" sz="2000" dirty="0" smtClean="0">
                <a:latin typeface="+mj-lt"/>
                <a:ea typeface="+mj-ea"/>
                <a:cs typeface="+mj-cs"/>
              </a:rPr>
              <a:t>Why people work in young ages </a:t>
            </a:r>
            <a:endParaRPr kumimoji="0" lang="ar-EG" sz="2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Rounded Rectangle 4"/>
          <p:cNvSpPr/>
          <p:nvPr/>
        </p:nvSpPr>
        <p:spPr>
          <a:xfrm>
            <a:off x="2285984" y="357166"/>
            <a:ext cx="4786346" cy="571504"/>
          </a:xfrm>
          <a:prstGeom prst="round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en-US" sz="2000" dirty="0"/>
              <a:t>Why </a:t>
            </a:r>
            <a:r>
              <a:rPr lang="en-US" sz="2000" dirty="0" smtClean="0"/>
              <a:t> people </a:t>
            </a:r>
            <a:r>
              <a:rPr lang="en-US" sz="2000" dirty="0"/>
              <a:t>work in young ages</a:t>
            </a:r>
            <a:endParaRPr lang="ar-EG" sz="2000" dirty="0"/>
          </a:p>
        </p:txBody>
      </p:sp>
      <p:pic>
        <p:nvPicPr>
          <p:cNvPr id="13314" name="Picture 2" descr="Guidelines for Working Minors"/>
          <p:cNvPicPr>
            <a:picLocks noChangeAspect="1" noChangeArrowheads="1"/>
          </p:cNvPicPr>
          <p:nvPr/>
        </p:nvPicPr>
        <p:blipFill>
          <a:blip r:embed="rId2"/>
          <a:srcRect/>
          <a:stretch>
            <a:fillRect/>
          </a:stretch>
        </p:blipFill>
        <p:spPr bwMode="auto">
          <a:xfrm>
            <a:off x="0" y="4286256"/>
            <a:ext cx="9144000" cy="285752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222" y="142852"/>
            <a:ext cx="3098668" cy="342904"/>
          </a:xfrm>
        </p:spPr>
        <p:txBody>
          <a:bodyPr>
            <a:normAutofit/>
          </a:bodyPr>
          <a:lstStyle/>
          <a:p>
            <a:r>
              <a:rPr lang="en-US" sz="2000" dirty="0" smtClean="0"/>
              <a:t>By: Ahmed Omar </a:t>
            </a:r>
            <a:r>
              <a:rPr lang="en-US" sz="2000" dirty="0" err="1" smtClean="0"/>
              <a:t>Zein</a:t>
            </a:r>
            <a:endParaRPr lang="ar-EG" sz="2000" dirty="0"/>
          </a:p>
        </p:txBody>
      </p:sp>
      <p:sp>
        <p:nvSpPr>
          <p:cNvPr id="3" name="Subtitle 2"/>
          <p:cNvSpPr>
            <a:spLocks noGrp="1"/>
          </p:cNvSpPr>
          <p:nvPr>
            <p:ph type="subTitle" idx="1"/>
          </p:nvPr>
        </p:nvSpPr>
        <p:spPr>
          <a:xfrm>
            <a:off x="533400" y="1500174"/>
            <a:ext cx="7854696" cy="3480962"/>
          </a:xfrm>
        </p:spPr>
        <p:txBody>
          <a:bodyPr>
            <a:normAutofit/>
          </a:bodyPr>
          <a:lstStyle/>
          <a:p>
            <a:pPr algn="l" rtl="0"/>
            <a:r>
              <a:rPr lang="en-US" dirty="0" smtClean="0"/>
              <a:t>Some people may work in young ages because that there mom and dad can’t get enough money to live and this is a bad thing but this is the curse . Because any one under age of </a:t>
            </a:r>
            <a:r>
              <a:rPr lang="en-US" dirty="0" smtClean="0">
                <a:latin typeface="+mj-lt"/>
              </a:rPr>
              <a:t>18 should not work to earn money but he can work for fun and learning skills. But in developing countries work for earning money to help </a:t>
            </a:r>
            <a:r>
              <a:rPr lang="en-US" smtClean="0">
                <a:latin typeface="+mj-lt"/>
              </a:rPr>
              <a:t>there family.</a:t>
            </a:r>
            <a:r>
              <a:rPr lang="en-US" smtClean="0"/>
              <a:t> </a:t>
            </a:r>
            <a:endParaRPr lang="ar-EG" dirty="0"/>
          </a:p>
        </p:txBody>
      </p:sp>
      <p:sp>
        <p:nvSpPr>
          <p:cNvPr id="4" name="Rounded Rectangle 3"/>
          <p:cNvSpPr/>
          <p:nvPr/>
        </p:nvSpPr>
        <p:spPr>
          <a:xfrm>
            <a:off x="2285984" y="571480"/>
            <a:ext cx="5286412" cy="857256"/>
          </a:xfrm>
          <a:prstGeom prst="round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en-US" sz="2400" dirty="0" smtClean="0"/>
              <a:t>Bad reasons for people working in young ages  </a:t>
            </a:r>
            <a:endParaRPr lang="ar-EG"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TotalTime>
  <Words>168</Words>
  <Application>Microsoft Office PowerPoint</Application>
  <PresentationFormat>On-screen Show (4:3)</PresentationFormat>
  <Paragraphs>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Flow</vt:lpstr>
      <vt:lpstr>by: Ahmed Omar Zein</vt:lpstr>
      <vt:lpstr>By: Ahmed Omar Zein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Ahmed Omar Zein</dc:title>
  <dc:creator>OZ-Pharm</dc:creator>
  <cp:lastModifiedBy>Ahmed Pc</cp:lastModifiedBy>
  <cp:revision>7</cp:revision>
  <dcterms:created xsi:type="dcterms:W3CDTF">2020-11-08T17:05:27Z</dcterms:created>
  <dcterms:modified xsi:type="dcterms:W3CDTF">2020-11-21T16:57:28Z</dcterms:modified>
</cp:coreProperties>
</file>