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F02658-1ADE-45CE-86A3-A7CDE86542FD}" type="datetimeFigureOut">
              <a:rPr lang="en-US" smtClean="0"/>
              <a:pPr/>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C62BF4-0666-4DAE-842D-0ACA8D98132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02658-1ADE-45CE-86A3-A7CDE86542FD}" type="datetimeFigureOut">
              <a:rPr lang="en-US" smtClean="0"/>
              <a:pPr/>
              <a:t>2/22/2021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62BF4-0666-4DAE-842D-0ACA8D98132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perspectiveLeft"/>
              <a:lightRig rig="brightRoom" dir="t"/>
            </a:scene3d>
            <a:sp3d extrusionH="57150" contourW="6350" prstMaterial="plastic">
              <a:bevelT w="20320" h="20320" prst="coolSlant"/>
              <a:contourClr>
                <a:schemeClr val="accent1">
                  <a:tint val="100000"/>
                  <a:shade val="100000"/>
                  <a:hueMod val="100000"/>
                  <a:satMod val="100000"/>
                </a:schemeClr>
              </a:contourClr>
            </a:sp3d>
          </a:bodyPr>
          <a:lstStyle/>
          <a:p>
            <a:r>
              <a:rPr lang="en-US" b="1" cap="all" dirty="0" smtClean="0">
                <a:ln/>
                <a:solidFill>
                  <a:schemeClr val="accent1"/>
                </a:solidFill>
                <a:effectLst>
                  <a:glow rad="139700">
                    <a:schemeClr val="accent5">
                      <a:satMod val="175000"/>
                      <a:alpha val="40000"/>
                    </a:schemeClr>
                  </a:glow>
                  <a:innerShdw blurRad="63500" dist="50800" dir="16200000">
                    <a:prstClr val="black">
                      <a:alpha val="50000"/>
                    </a:prstClr>
                  </a:innerShdw>
                  <a:reflection blurRad="6350" stA="60000" endA="900" endPos="58000" dir="5400000" sy="-100000" algn="bl" rotWithShape="0"/>
                </a:effectLst>
              </a:rPr>
              <a:t>One difference between Travis and Peak</a:t>
            </a:r>
            <a:endParaRPr lang="en-US" b="1" cap="all" dirty="0">
              <a:ln/>
              <a:solidFill>
                <a:schemeClr val="accent1"/>
              </a:solidFill>
              <a:effectLst>
                <a:glow rad="139700">
                  <a:schemeClr val="accent5">
                    <a:satMod val="175000"/>
                    <a:alpha val="40000"/>
                  </a:schemeClr>
                </a:glow>
                <a:innerShdw blurRad="63500" dist="50800" dir="16200000">
                  <a:prstClr val="black">
                    <a:alpha val="50000"/>
                  </a:prstClr>
                </a:innerShdw>
                <a:reflection blurRad="6350" stA="60000" endA="900" endPos="58000" dir="5400000" sy="-100000" algn="bl" rotWithShape="0"/>
              </a:effectLst>
            </a:endParaRPr>
          </a:p>
        </p:txBody>
      </p:sp>
      <p:pic>
        <p:nvPicPr>
          <p:cNvPr id="6" name="Content Placeholder 5" descr="2021-02-22 14_42_49-peak book - Google Search.png"/>
          <p:cNvPicPr>
            <a:picLocks noGrp="1" noChangeAspect="1"/>
          </p:cNvPicPr>
          <p:nvPr>
            <p:ph sz="half" idx="1"/>
          </p:nvPr>
        </p:nvPicPr>
        <p:blipFill>
          <a:blip r:embed="rId2"/>
          <a:stretch>
            <a:fillRect/>
          </a:stretch>
        </p:blipFill>
        <p:spPr>
          <a:xfrm>
            <a:off x="0" y="5643563"/>
            <a:ext cx="1733151" cy="1214437"/>
          </a:xfrm>
        </p:spPr>
      </p:pic>
      <p:pic>
        <p:nvPicPr>
          <p:cNvPr id="5" name="Content Placeholder 4" descr="2021-02-22 14_30_21-old yeller vs peak book - Google Search.png"/>
          <p:cNvPicPr>
            <a:picLocks noGrp="1" noChangeAspect="1"/>
          </p:cNvPicPr>
          <p:nvPr>
            <p:ph sz="half" idx="2"/>
          </p:nvPr>
        </p:nvPicPr>
        <p:blipFill>
          <a:blip r:embed="rId3"/>
          <a:stretch>
            <a:fillRect/>
          </a:stretch>
        </p:blipFill>
        <p:spPr>
          <a:xfrm>
            <a:off x="7172325" y="5663639"/>
            <a:ext cx="1971675" cy="1194361"/>
          </a:xfrm>
        </p:spPr>
      </p:pic>
      <p:sp>
        <p:nvSpPr>
          <p:cNvPr id="8" name="TextBox 7"/>
          <p:cNvSpPr txBox="1"/>
          <p:nvPr/>
        </p:nvSpPr>
        <p:spPr>
          <a:xfrm>
            <a:off x="1714480" y="6488668"/>
            <a:ext cx="5500726" cy="369332"/>
          </a:xfrm>
          <a:prstGeom prst="rect">
            <a:avLst/>
          </a:prstGeom>
          <a:noFill/>
        </p:spPr>
        <p:txBody>
          <a:bodyPr wrap="square" rtlCol="0">
            <a:spAutoFit/>
          </a:bodyPr>
          <a:lstStyle/>
          <a:p>
            <a:r>
              <a:rPr lang="en-US" dirty="0" smtClean="0">
                <a:effectLst>
                  <a:glow rad="228600">
                    <a:schemeClr val="accent5">
                      <a:satMod val="175000"/>
                      <a:alpha val="40000"/>
                    </a:schemeClr>
                  </a:glow>
                </a:effectLst>
              </a:rPr>
              <a:t>Ahmed Omar Zein 6f                 </a:t>
            </a:r>
            <a:r>
              <a:rPr lang="en-US" dirty="0" smtClean="0">
                <a:effectLst>
                  <a:glow rad="228600">
                    <a:schemeClr val="accent2">
                      <a:satMod val="175000"/>
                      <a:alpha val="40000"/>
                    </a:schemeClr>
                  </a:glow>
                </a:effectLst>
              </a:rPr>
              <a:t>84words</a:t>
            </a:r>
            <a:r>
              <a:rPr lang="en-US" dirty="0" smtClean="0">
                <a:effectLst>
                  <a:glow rad="228600">
                    <a:schemeClr val="accent5">
                      <a:satMod val="175000"/>
                      <a:alpha val="40000"/>
                    </a:schemeClr>
                  </a:glow>
                </a:effectLst>
              </a:rPr>
              <a:t>                     </a:t>
            </a:r>
            <a:r>
              <a:rPr lang="en-US" dirty="0" smtClean="0">
                <a:effectLst>
                  <a:glow rad="228600">
                    <a:schemeClr val="accent6">
                      <a:satMod val="175000"/>
                      <a:alpha val="40000"/>
                    </a:schemeClr>
                  </a:glow>
                </a:effectLst>
              </a:rPr>
              <a:t>slide 4</a:t>
            </a:r>
            <a:endParaRPr lang="en-US" dirty="0">
              <a:effectLst>
                <a:glow rad="228600">
                  <a:schemeClr val="accent6">
                    <a:satMod val="175000"/>
                    <a:alpha val="40000"/>
                  </a:schemeClr>
                </a:glow>
              </a:effectLst>
            </a:endParaRPr>
          </a:p>
        </p:txBody>
      </p:sp>
      <p:sp>
        <p:nvSpPr>
          <p:cNvPr id="9" name="TextBox 8"/>
          <p:cNvSpPr txBox="1"/>
          <p:nvPr/>
        </p:nvSpPr>
        <p:spPr>
          <a:xfrm>
            <a:off x="428596" y="1857364"/>
            <a:ext cx="8358246" cy="3046988"/>
          </a:xfrm>
          <a:prstGeom prst="rect">
            <a:avLst/>
          </a:prstGeom>
          <a:noFill/>
        </p:spPr>
        <p:txBody>
          <a:bodyPr wrap="square" rtlCol="0">
            <a:spAutoFit/>
          </a:bodyPr>
          <a:lstStyle/>
          <a:p>
            <a:r>
              <a:rPr lang="en-US" sz="2400" dirty="0" smtClean="0"/>
              <a:t>     Travis and Peak have lots of different character treats between each other even the similar treats  are less than the different ones. One character treat in Travis is that he </a:t>
            </a:r>
            <a:r>
              <a:rPr lang="en-US" sz="2400" dirty="0" smtClean="0"/>
              <a:t>is </a:t>
            </a:r>
            <a:r>
              <a:rPr lang="en-US" sz="2400" dirty="0" smtClean="0"/>
              <a:t>reasonable and so responsible and, that is shown in all of the story Travis was responsible of his home and farm. However Peak  character treats is that he is risky and impulsive and, that is shown when peak was arrested he said that he  ‘’climbed six sky scrapers and he planed for nine!’’.</a:t>
            </a:r>
            <a:endParaRPr lang="en-US" sz="24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par>
                                <p:cTn id="10" presetID="31" presetClass="entr" presetSubtype="0" fill="hold" nodeType="with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par>
                                <p:cTn id="16" presetID="31" presetClass="entr" presetSubtype="0" fill="hold" nodeType="withEffect">
                                  <p:stCondLst>
                                    <p:cond delay="0"/>
                                  </p:stCondLst>
                                  <p:iterate type="lt">
                                    <p:tmPct val="5000"/>
                                  </p:iterate>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style.rotation</p:attrName>
                                        </p:attrNameLst>
                                      </p:cBhvr>
                                      <p:tavLst>
                                        <p:tav tm="0">
                                          <p:val>
                                            <p:fltVal val="90"/>
                                          </p:val>
                                        </p:tav>
                                        <p:tav tm="100000">
                                          <p:val>
                                            <p:fltVal val="0"/>
                                          </p:val>
                                        </p:tav>
                                      </p:tavLst>
                                    </p:anim>
                                    <p:animEffect transition="in" filter="fade">
                                      <p:cBhvr>
                                        <p:cTn id="21" dur="1000"/>
                                        <p:tgtEl>
                                          <p:spTgt spid="5"/>
                                        </p:tgtEl>
                                      </p:cBhvr>
                                    </p:animEffect>
                                  </p:childTnLst>
                                </p:cTn>
                              </p:par>
                              <p:par>
                                <p:cTn id="22" presetID="41" presetClass="entr" presetSubtype="0" fill="hold" grpId="0" nodeType="with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iterate type="lt">
                                    <p:tmPct val="5000"/>
                                  </p:iterate>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 calcmode="lin" valueType="num">
                                      <p:cBhvr>
                                        <p:cTn id="35" dur="500" fill="hold"/>
                                        <p:tgtEl>
                                          <p:spTgt spid="9"/>
                                        </p:tgtEl>
                                        <p:attrNameLst>
                                          <p:attrName>style.rotation</p:attrName>
                                        </p:attrNameLst>
                                      </p:cBhvr>
                                      <p:tavLst>
                                        <p:tav tm="0">
                                          <p:val>
                                            <p:fltVal val="90"/>
                                          </p:val>
                                        </p:tav>
                                        <p:tav tm="100000">
                                          <p:val>
                                            <p:fltVal val="0"/>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104</Words>
  <Application>Microsoft Office PowerPoint</Application>
  <PresentationFormat>On-screen Show (4:3)</PresentationFormat>
  <Paragraphs>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One difference between Travis and Peak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difference between Travis and Peak</dc:title>
  <dc:creator>Ahmed Pc</dc:creator>
  <cp:lastModifiedBy>Ahmed Pc</cp:lastModifiedBy>
  <cp:revision>3</cp:revision>
  <dcterms:created xsi:type="dcterms:W3CDTF">2021-02-22T12:08:47Z</dcterms:created>
  <dcterms:modified xsi:type="dcterms:W3CDTF">2021-02-22T14:56:54Z</dcterms:modified>
</cp:coreProperties>
</file>