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2" r:id="rId3"/>
    <p:sldId id="259" r:id="rId4"/>
    <p:sldId id="265" r:id="rId5"/>
    <p:sldId id="267" r:id="rId6"/>
    <p:sldId id="266" r:id="rId7"/>
    <p:sldId id="269"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6E131-D1BE-4859-AF5A-19ED74D34D23}" v="14" dt="2022-10-12T07:11:06.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38" autoAdjust="0"/>
  </p:normalViewPr>
  <p:slideViewPr>
    <p:cSldViewPr snapToGrid="0">
      <p:cViewPr>
        <p:scale>
          <a:sx n="71" d="100"/>
          <a:sy n="71" d="100"/>
        </p:scale>
        <p:origin x="41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 Hedayatipour" userId="8e3e2739-3916-4976-b4b9-867b70069024" providerId="ADAL" clId="{E796E131-D1BE-4859-AF5A-19ED74D34D23}"/>
    <pc:docChg chg="undo redo custSel addSld delSld modSld sldOrd">
      <pc:chgData name="Ava Hedayatipour" userId="8e3e2739-3916-4976-b4b9-867b70069024" providerId="ADAL" clId="{E796E131-D1BE-4859-AF5A-19ED74D34D23}" dt="2022-10-12T07:11:38.517" v="526" actId="20577"/>
      <pc:docMkLst>
        <pc:docMk/>
      </pc:docMkLst>
      <pc:sldChg chg="del">
        <pc:chgData name="Ava Hedayatipour" userId="8e3e2739-3916-4976-b4b9-867b70069024" providerId="ADAL" clId="{E796E131-D1BE-4859-AF5A-19ED74D34D23}" dt="2022-10-11T22:36:40.105" v="126" actId="47"/>
        <pc:sldMkLst>
          <pc:docMk/>
          <pc:sldMk cId="225726676" sldId="256"/>
        </pc:sldMkLst>
      </pc:sldChg>
      <pc:sldChg chg="modSp mod">
        <pc:chgData name="Ava Hedayatipour" userId="8e3e2739-3916-4976-b4b9-867b70069024" providerId="ADAL" clId="{E796E131-D1BE-4859-AF5A-19ED74D34D23}" dt="2022-10-11T22:19:16.516" v="26" actId="20577"/>
        <pc:sldMkLst>
          <pc:docMk/>
          <pc:sldMk cId="2131232297" sldId="257"/>
        </pc:sldMkLst>
        <pc:spChg chg="mod">
          <ac:chgData name="Ava Hedayatipour" userId="8e3e2739-3916-4976-b4b9-867b70069024" providerId="ADAL" clId="{E796E131-D1BE-4859-AF5A-19ED74D34D23}" dt="2022-10-11T22:19:16.516" v="26" actId="20577"/>
          <ac:spMkLst>
            <pc:docMk/>
            <pc:sldMk cId="2131232297" sldId="257"/>
            <ac:spMk id="4" creationId="{8341F574-785A-4BF6-B1E9-21E0FA54CFCD}"/>
          </ac:spMkLst>
        </pc:spChg>
      </pc:sldChg>
      <pc:sldChg chg="addSp delSp modSp mod">
        <pc:chgData name="Ava Hedayatipour" userId="8e3e2739-3916-4976-b4b9-867b70069024" providerId="ADAL" clId="{E796E131-D1BE-4859-AF5A-19ED74D34D23}" dt="2022-10-11T22:50:35.077" v="276" actId="1076"/>
        <pc:sldMkLst>
          <pc:docMk/>
          <pc:sldMk cId="2390907450" sldId="259"/>
        </pc:sldMkLst>
        <pc:spChg chg="add mod">
          <ac:chgData name="Ava Hedayatipour" userId="8e3e2739-3916-4976-b4b9-867b70069024" providerId="ADAL" clId="{E796E131-D1BE-4859-AF5A-19ED74D34D23}" dt="2022-10-11T22:36:02.318" v="115" actId="14100"/>
          <ac:spMkLst>
            <pc:docMk/>
            <pc:sldMk cId="2390907450" sldId="259"/>
            <ac:spMk id="8" creationId="{A3427D8F-1F0E-AB11-F981-84AE11832592}"/>
          </ac:spMkLst>
        </pc:spChg>
        <pc:spChg chg="add mod">
          <ac:chgData name="Ava Hedayatipour" userId="8e3e2739-3916-4976-b4b9-867b70069024" providerId="ADAL" clId="{E796E131-D1BE-4859-AF5A-19ED74D34D23}" dt="2022-10-11T22:36:15.218" v="119" actId="14100"/>
          <ac:spMkLst>
            <pc:docMk/>
            <pc:sldMk cId="2390907450" sldId="259"/>
            <ac:spMk id="9" creationId="{E767509C-99CC-F980-4FEB-1235C8E1CD10}"/>
          </ac:spMkLst>
        </pc:spChg>
        <pc:spChg chg="del">
          <ac:chgData name="Ava Hedayatipour" userId="8e3e2739-3916-4976-b4b9-867b70069024" providerId="ADAL" clId="{E796E131-D1BE-4859-AF5A-19ED74D34D23}" dt="2022-10-11T22:33:15.027" v="67" actId="478"/>
          <ac:spMkLst>
            <pc:docMk/>
            <pc:sldMk cId="2390907450" sldId="259"/>
            <ac:spMk id="11" creationId="{22FB16CA-5FA5-46CE-9949-9C3153EBDDD0}"/>
          </ac:spMkLst>
        </pc:spChg>
        <pc:spChg chg="mod">
          <ac:chgData name="Ava Hedayatipour" userId="8e3e2739-3916-4976-b4b9-867b70069024" providerId="ADAL" clId="{E796E131-D1BE-4859-AF5A-19ED74D34D23}" dt="2022-10-11T22:33:40.779" v="74" actId="14100"/>
          <ac:spMkLst>
            <pc:docMk/>
            <pc:sldMk cId="2390907450" sldId="259"/>
            <ac:spMk id="15" creationId="{381D03A7-70C1-4BE7-8523-5FDFA7B5C5F9}"/>
          </ac:spMkLst>
        </pc:spChg>
        <pc:spChg chg="add mod">
          <ac:chgData name="Ava Hedayatipour" userId="8e3e2739-3916-4976-b4b9-867b70069024" providerId="ADAL" clId="{E796E131-D1BE-4859-AF5A-19ED74D34D23}" dt="2022-10-11T22:36:26.618" v="121" actId="1076"/>
          <ac:spMkLst>
            <pc:docMk/>
            <pc:sldMk cId="2390907450" sldId="259"/>
            <ac:spMk id="17" creationId="{B154A80E-2D68-FA82-482B-BD7A7D16A8DB}"/>
          </ac:spMkLst>
        </pc:spChg>
        <pc:spChg chg="del">
          <ac:chgData name="Ava Hedayatipour" userId="8e3e2739-3916-4976-b4b9-867b70069024" providerId="ADAL" clId="{E796E131-D1BE-4859-AF5A-19ED74D34D23}" dt="2022-10-11T22:33:15.027" v="67" actId="478"/>
          <ac:spMkLst>
            <pc:docMk/>
            <pc:sldMk cId="2390907450" sldId="259"/>
            <ac:spMk id="20" creationId="{1E1999D1-F749-4A64-A8FC-F458DC72C1F9}"/>
          </ac:spMkLst>
        </pc:spChg>
        <pc:spChg chg="del">
          <ac:chgData name="Ava Hedayatipour" userId="8e3e2739-3916-4976-b4b9-867b70069024" providerId="ADAL" clId="{E796E131-D1BE-4859-AF5A-19ED74D34D23}" dt="2022-10-11T22:33:15.027" v="67" actId="478"/>
          <ac:spMkLst>
            <pc:docMk/>
            <pc:sldMk cId="2390907450" sldId="259"/>
            <ac:spMk id="21" creationId="{041099CC-782F-4D7B-8539-629DE5841B4F}"/>
          </ac:spMkLst>
        </pc:spChg>
        <pc:spChg chg="del">
          <ac:chgData name="Ava Hedayatipour" userId="8e3e2739-3916-4976-b4b9-867b70069024" providerId="ADAL" clId="{E796E131-D1BE-4859-AF5A-19ED74D34D23}" dt="2022-10-11T22:33:15.027" v="67" actId="478"/>
          <ac:spMkLst>
            <pc:docMk/>
            <pc:sldMk cId="2390907450" sldId="259"/>
            <ac:spMk id="22" creationId="{845FDAFE-0533-4D41-8797-5C0514C7D159}"/>
          </ac:spMkLst>
        </pc:spChg>
        <pc:spChg chg="del">
          <ac:chgData name="Ava Hedayatipour" userId="8e3e2739-3916-4976-b4b9-867b70069024" providerId="ADAL" clId="{E796E131-D1BE-4859-AF5A-19ED74D34D23}" dt="2022-10-11T22:33:15.027" v="67" actId="478"/>
          <ac:spMkLst>
            <pc:docMk/>
            <pc:sldMk cId="2390907450" sldId="259"/>
            <ac:spMk id="23" creationId="{F8CD287E-21F3-45A2-B2E3-57BC48474CA6}"/>
          </ac:spMkLst>
        </pc:spChg>
        <pc:spChg chg="del">
          <ac:chgData name="Ava Hedayatipour" userId="8e3e2739-3916-4976-b4b9-867b70069024" providerId="ADAL" clId="{E796E131-D1BE-4859-AF5A-19ED74D34D23}" dt="2022-10-11T22:33:15.027" v="67" actId="478"/>
          <ac:spMkLst>
            <pc:docMk/>
            <pc:sldMk cId="2390907450" sldId="259"/>
            <ac:spMk id="24" creationId="{723F10A8-971D-48BD-BE04-B0CD12204277}"/>
          </ac:spMkLst>
        </pc:spChg>
        <pc:spChg chg="del">
          <ac:chgData name="Ava Hedayatipour" userId="8e3e2739-3916-4976-b4b9-867b70069024" providerId="ADAL" clId="{E796E131-D1BE-4859-AF5A-19ED74D34D23}" dt="2022-10-11T22:33:15.027" v="67" actId="478"/>
          <ac:spMkLst>
            <pc:docMk/>
            <pc:sldMk cId="2390907450" sldId="259"/>
            <ac:spMk id="25" creationId="{F5A9128B-A166-4C5A-B850-1F28555D6AB2}"/>
          </ac:spMkLst>
        </pc:spChg>
        <pc:spChg chg="add mod">
          <ac:chgData name="Ava Hedayatipour" userId="8e3e2739-3916-4976-b4b9-867b70069024" providerId="ADAL" clId="{E796E131-D1BE-4859-AF5A-19ED74D34D23}" dt="2022-10-11T22:38:11.316" v="152" actId="208"/>
          <ac:spMkLst>
            <pc:docMk/>
            <pc:sldMk cId="2390907450" sldId="259"/>
            <ac:spMk id="26" creationId="{0C9DF14F-7CED-28FB-F663-181F08A1F1C3}"/>
          </ac:spMkLst>
        </pc:spChg>
        <pc:spChg chg="add mod">
          <ac:chgData name="Ava Hedayatipour" userId="8e3e2739-3916-4976-b4b9-867b70069024" providerId="ADAL" clId="{E796E131-D1BE-4859-AF5A-19ED74D34D23}" dt="2022-10-11T22:38:34.126" v="158" actId="14100"/>
          <ac:spMkLst>
            <pc:docMk/>
            <pc:sldMk cId="2390907450" sldId="259"/>
            <ac:spMk id="27" creationId="{D35224A4-BC40-4FAC-F6B8-E542A76725D2}"/>
          </ac:spMkLst>
        </pc:spChg>
        <pc:spChg chg="add del mod">
          <ac:chgData name="Ava Hedayatipour" userId="8e3e2739-3916-4976-b4b9-867b70069024" providerId="ADAL" clId="{E796E131-D1BE-4859-AF5A-19ED74D34D23}" dt="2022-10-11T22:38:43.503" v="162"/>
          <ac:spMkLst>
            <pc:docMk/>
            <pc:sldMk cId="2390907450" sldId="259"/>
            <ac:spMk id="28" creationId="{7878EC39-9032-24DB-5050-89D52272FADD}"/>
          </ac:spMkLst>
        </pc:spChg>
        <pc:spChg chg="add del">
          <ac:chgData name="Ava Hedayatipour" userId="8e3e2739-3916-4976-b4b9-867b70069024" providerId="ADAL" clId="{E796E131-D1BE-4859-AF5A-19ED74D34D23}" dt="2022-10-11T22:40:25.059" v="170" actId="22"/>
          <ac:spMkLst>
            <pc:docMk/>
            <pc:sldMk cId="2390907450" sldId="259"/>
            <ac:spMk id="35" creationId="{C43C48EA-C35A-6CD0-B46E-0528F2338F20}"/>
          </ac:spMkLst>
        </pc:spChg>
        <pc:spChg chg="add del">
          <ac:chgData name="Ava Hedayatipour" userId="8e3e2739-3916-4976-b4b9-867b70069024" providerId="ADAL" clId="{E796E131-D1BE-4859-AF5A-19ED74D34D23}" dt="2022-10-11T22:40:29.684" v="172" actId="22"/>
          <ac:spMkLst>
            <pc:docMk/>
            <pc:sldMk cId="2390907450" sldId="259"/>
            <ac:spMk id="37" creationId="{561BCEE3-E43E-3485-60BC-BC0A22F60715}"/>
          </ac:spMkLst>
        </pc:spChg>
        <pc:spChg chg="add mod">
          <ac:chgData name="Ava Hedayatipour" userId="8e3e2739-3916-4976-b4b9-867b70069024" providerId="ADAL" clId="{E796E131-D1BE-4859-AF5A-19ED74D34D23}" dt="2022-10-11T22:50:35.077" v="276" actId="1076"/>
          <ac:spMkLst>
            <pc:docMk/>
            <pc:sldMk cId="2390907450" sldId="259"/>
            <ac:spMk id="38" creationId="{78311CB3-00FD-0F65-DFD3-A83B2A91FD24}"/>
          </ac:spMkLst>
        </pc:spChg>
        <pc:picChg chg="add mod">
          <ac:chgData name="Ava Hedayatipour" userId="8e3e2739-3916-4976-b4b9-867b70069024" providerId="ADAL" clId="{E796E131-D1BE-4859-AF5A-19ED74D34D23}" dt="2022-10-11T22:35:35.362" v="109" actId="1076"/>
          <ac:picMkLst>
            <pc:docMk/>
            <pc:sldMk cId="2390907450" sldId="259"/>
            <ac:picMk id="3" creationId="{B19BF572-C641-C968-8CA8-3EC5E954C3E3}"/>
          </ac:picMkLst>
        </pc:picChg>
        <pc:picChg chg="add mod">
          <ac:chgData name="Ava Hedayatipour" userId="8e3e2739-3916-4976-b4b9-867b70069024" providerId="ADAL" clId="{E796E131-D1BE-4859-AF5A-19ED74D34D23}" dt="2022-10-11T22:38:30.131" v="157" actId="14100"/>
          <ac:picMkLst>
            <pc:docMk/>
            <pc:sldMk cId="2390907450" sldId="259"/>
            <ac:picMk id="5" creationId="{9BB7FB50-BB1F-6873-92C2-74FC93818B3E}"/>
          </ac:picMkLst>
        </pc:picChg>
        <pc:picChg chg="add mod">
          <ac:chgData name="Ava Hedayatipour" userId="8e3e2739-3916-4976-b4b9-867b70069024" providerId="ADAL" clId="{E796E131-D1BE-4859-AF5A-19ED74D34D23}" dt="2022-10-11T22:35:24.740" v="106" actId="1076"/>
          <ac:picMkLst>
            <pc:docMk/>
            <pc:sldMk cId="2390907450" sldId="259"/>
            <ac:picMk id="7" creationId="{26DAB572-F352-8D69-82AA-B6D9C403D84F}"/>
          </ac:picMkLst>
        </pc:picChg>
        <pc:picChg chg="del">
          <ac:chgData name="Ava Hedayatipour" userId="8e3e2739-3916-4976-b4b9-867b70069024" providerId="ADAL" clId="{E796E131-D1BE-4859-AF5A-19ED74D34D23}" dt="2022-10-11T22:33:15.027" v="67" actId="478"/>
          <ac:picMkLst>
            <pc:docMk/>
            <pc:sldMk cId="2390907450" sldId="259"/>
            <ac:picMk id="19" creationId="{2DDF024F-8A12-4F01-AE00-7707B65A4DD2}"/>
          </ac:picMkLst>
        </pc:picChg>
        <pc:cxnChg chg="add mod">
          <ac:chgData name="Ava Hedayatipour" userId="8e3e2739-3916-4976-b4b9-867b70069024" providerId="ADAL" clId="{E796E131-D1BE-4859-AF5A-19ED74D34D23}" dt="2022-10-11T22:39:18.281" v="168"/>
          <ac:cxnSpMkLst>
            <pc:docMk/>
            <pc:sldMk cId="2390907450" sldId="259"/>
            <ac:cxnSpMk id="30" creationId="{DFC34CA4-591C-54FB-AAB2-B746C38A9EF3}"/>
          </ac:cxnSpMkLst>
        </pc:cxnChg>
      </pc:sldChg>
      <pc:sldChg chg="addSp delSp modSp mod modNotesTx">
        <pc:chgData name="Ava Hedayatipour" userId="8e3e2739-3916-4976-b4b9-867b70069024" providerId="ADAL" clId="{E796E131-D1BE-4859-AF5A-19ED74D34D23}" dt="2022-10-12T06:19:30.064" v="457" actId="20577"/>
        <pc:sldMkLst>
          <pc:docMk/>
          <pc:sldMk cId="292640574" sldId="262"/>
        </pc:sldMkLst>
        <pc:spChg chg="mod">
          <ac:chgData name="Ava Hedayatipour" userId="8e3e2739-3916-4976-b4b9-867b70069024" providerId="ADAL" clId="{E796E131-D1BE-4859-AF5A-19ED74D34D23}" dt="2022-10-11T22:52:23.677" v="340" actId="313"/>
          <ac:spMkLst>
            <pc:docMk/>
            <pc:sldMk cId="292640574" sldId="262"/>
            <ac:spMk id="2" creationId="{A395E06A-65B9-4768-B46A-D1B2BD409915}"/>
          </ac:spMkLst>
        </pc:spChg>
        <pc:spChg chg="mod">
          <ac:chgData name="Ava Hedayatipour" userId="8e3e2739-3916-4976-b4b9-867b70069024" providerId="ADAL" clId="{E796E131-D1BE-4859-AF5A-19ED74D34D23}" dt="2022-10-11T22:53:27.416" v="376" actId="1076"/>
          <ac:spMkLst>
            <pc:docMk/>
            <pc:sldMk cId="292640574" sldId="262"/>
            <ac:spMk id="3" creationId="{6D89825C-829E-40AC-A827-1EA7FC3A5E63}"/>
          </ac:spMkLst>
        </pc:spChg>
        <pc:spChg chg="add mod">
          <ac:chgData name="Ava Hedayatipour" userId="8e3e2739-3916-4976-b4b9-867b70069024" providerId="ADAL" clId="{E796E131-D1BE-4859-AF5A-19ED74D34D23}" dt="2022-10-11T22:53:29.917" v="377" actId="1076"/>
          <ac:spMkLst>
            <pc:docMk/>
            <pc:sldMk cId="292640574" sldId="262"/>
            <ac:spMk id="4" creationId="{5F56BFD4-68B5-2EE3-A376-4C2AFCDD55A4}"/>
          </ac:spMkLst>
        </pc:spChg>
        <pc:spChg chg="del">
          <ac:chgData name="Ava Hedayatipour" userId="8e3e2739-3916-4976-b4b9-867b70069024" providerId="ADAL" clId="{E796E131-D1BE-4859-AF5A-19ED74D34D23}" dt="2022-10-11T22:15:44.525" v="2" actId="478"/>
          <ac:spMkLst>
            <pc:docMk/>
            <pc:sldMk cId="292640574" sldId="262"/>
            <ac:spMk id="17" creationId="{9291D8E3-22BF-4316-A3C7-0A65FF22497A}"/>
          </ac:spMkLst>
        </pc:spChg>
        <pc:spChg chg="del">
          <ac:chgData name="Ava Hedayatipour" userId="8e3e2739-3916-4976-b4b9-867b70069024" providerId="ADAL" clId="{E796E131-D1BE-4859-AF5A-19ED74D34D23}" dt="2022-10-11T22:53:09.412" v="373" actId="478"/>
          <ac:spMkLst>
            <pc:docMk/>
            <pc:sldMk cId="292640574" sldId="262"/>
            <ac:spMk id="21" creationId="{EAE7BFA0-386F-4341-84B3-7E96F1301D33}"/>
          </ac:spMkLst>
        </pc:spChg>
        <pc:picChg chg="del">
          <ac:chgData name="Ava Hedayatipour" userId="8e3e2739-3916-4976-b4b9-867b70069024" providerId="ADAL" clId="{E796E131-D1BE-4859-AF5A-19ED74D34D23}" dt="2022-10-11T22:15:42.910" v="1" actId="478"/>
          <ac:picMkLst>
            <pc:docMk/>
            <pc:sldMk cId="292640574" sldId="262"/>
            <ac:picMk id="20" creationId="{1EFE7583-9D19-4DE9-BA51-12511F44BE95}"/>
          </ac:picMkLst>
        </pc:picChg>
        <pc:picChg chg="del">
          <ac:chgData name="Ava Hedayatipour" userId="8e3e2739-3916-4976-b4b9-867b70069024" providerId="ADAL" clId="{E796E131-D1BE-4859-AF5A-19ED74D34D23}" dt="2022-10-11T22:15:53.835" v="5" actId="478"/>
          <ac:picMkLst>
            <pc:docMk/>
            <pc:sldMk cId="292640574" sldId="262"/>
            <ac:picMk id="1026" creationId="{FB7019CF-70B7-482E-9B47-26EE6E4C97F3}"/>
          </ac:picMkLst>
        </pc:picChg>
      </pc:sldChg>
      <pc:sldChg chg="del">
        <pc:chgData name="Ava Hedayatipour" userId="8e3e2739-3916-4976-b4b9-867b70069024" providerId="ADAL" clId="{E796E131-D1BE-4859-AF5A-19ED74D34D23}" dt="2022-10-11T22:36:39.178" v="125" actId="47"/>
        <pc:sldMkLst>
          <pc:docMk/>
          <pc:sldMk cId="3147884705" sldId="263"/>
        </pc:sldMkLst>
      </pc:sldChg>
      <pc:sldChg chg="addSp delSp modSp add mod modNotesTx">
        <pc:chgData name="Ava Hedayatipour" userId="8e3e2739-3916-4976-b4b9-867b70069024" providerId="ADAL" clId="{E796E131-D1BE-4859-AF5A-19ED74D34D23}" dt="2022-10-12T06:19:23.401" v="456" actId="20577"/>
        <pc:sldMkLst>
          <pc:docMk/>
          <pc:sldMk cId="1572965575" sldId="265"/>
        </pc:sldMkLst>
        <pc:spChg chg="del">
          <ac:chgData name="Ava Hedayatipour" userId="8e3e2739-3916-4976-b4b9-867b70069024" providerId="ADAL" clId="{E796E131-D1BE-4859-AF5A-19ED74D34D23}" dt="2022-10-11T22:36:42.938" v="127" actId="478"/>
          <ac:spMkLst>
            <pc:docMk/>
            <pc:sldMk cId="1572965575" sldId="265"/>
            <ac:spMk id="8" creationId="{A3427D8F-1F0E-AB11-F981-84AE11832592}"/>
          </ac:spMkLst>
        </pc:spChg>
        <pc:spChg chg="del">
          <ac:chgData name="Ava Hedayatipour" userId="8e3e2739-3916-4976-b4b9-867b70069024" providerId="ADAL" clId="{E796E131-D1BE-4859-AF5A-19ED74D34D23}" dt="2022-10-11T22:36:42.938" v="127" actId="478"/>
          <ac:spMkLst>
            <pc:docMk/>
            <pc:sldMk cId="1572965575" sldId="265"/>
            <ac:spMk id="9" creationId="{E767509C-99CC-F980-4FEB-1235C8E1CD10}"/>
          </ac:spMkLst>
        </pc:spChg>
        <pc:spChg chg="mod">
          <ac:chgData name="Ava Hedayatipour" userId="8e3e2739-3916-4976-b4b9-867b70069024" providerId="ADAL" clId="{E796E131-D1BE-4859-AF5A-19ED74D34D23}" dt="2022-10-11T22:42:19.238" v="236" actId="14100"/>
          <ac:spMkLst>
            <pc:docMk/>
            <pc:sldMk cId="1572965575" sldId="265"/>
            <ac:spMk id="15" creationId="{381D03A7-70C1-4BE7-8523-5FDFA7B5C5F9}"/>
          </ac:spMkLst>
        </pc:spChg>
        <pc:spChg chg="del">
          <ac:chgData name="Ava Hedayatipour" userId="8e3e2739-3916-4976-b4b9-867b70069024" providerId="ADAL" clId="{E796E131-D1BE-4859-AF5A-19ED74D34D23}" dt="2022-10-11T22:36:42.938" v="127" actId="478"/>
          <ac:spMkLst>
            <pc:docMk/>
            <pc:sldMk cId="1572965575" sldId="265"/>
            <ac:spMk id="17" creationId="{B154A80E-2D68-FA82-482B-BD7A7D16A8DB}"/>
          </ac:spMkLst>
        </pc:spChg>
        <pc:spChg chg="add mod">
          <ac:chgData name="Ava Hedayatipour" userId="8e3e2739-3916-4976-b4b9-867b70069024" providerId="ADAL" clId="{E796E131-D1BE-4859-AF5A-19ED74D34D23}" dt="2022-10-11T22:42:45.103" v="244" actId="1076"/>
          <ac:spMkLst>
            <pc:docMk/>
            <pc:sldMk cId="1572965575" sldId="265"/>
            <ac:spMk id="20" creationId="{08C20CAA-7165-E388-4009-28107A04C705}"/>
          </ac:spMkLst>
        </pc:spChg>
        <pc:spChg chg="add del">
          <ac:chgData name="Ava Hedayatipour" userId="8e3e2739-3916-4976-b4b9-867b70069024" providerId="ADAL" clId="{E796E131-D1BE-4859-AF5A-19ED74D34D23}" dt="2022-10-11T22:43:14.430" v="246" actId="22"/>
          <ac:spMkLst>
            <pc:docMk/>
            <pc:sldMk cId="1572965575" sldId="265"/>
            <ac:spMk id="22" creationId="{C1C173D1-EAE8-8F0D-5EDB-B83FD5D4E68A}"/>
          </ac:spMkLst>
        </pc:spChg>
        <pc:spChg chg="add mod">
          <ac:chgData name="Ava Hedayatipour" userId="8e3e2739-3916-4976-b4b9-867b70069024" providerId="ADAL" clId="{E796E131-D1BE-4859-AF5A-19ED74D34D23}" dt="2022-10-11T22:43:32.856" v="254" actId="1076"/>
          <ac:spMkLst>
            <pc:docMk/>
            <pc:sldMk cId="1572965575" sldId="265"/>
            <ac:spMk id="24" creationId="{5687FE2F-0C50-C65D-E35B-5428016FFD77}"/>
          </ac:spMkLst>
        </pc:spChg>
        <pc:picChg chg="del">
          <ac:chgData name="Ava Hedayatipour" userId="8e3e2739-3916-4976-b4b9-867b70069024" providerId="ADAL" clId="{E796E131-D1BE-4859-AF5A-19ED74D34D23}" dt="2022-10-11T22:36:42.938" v="127" actId="478"/>
          <ac:picMkLst>
            <pc:docMk/>
            <pc:sldMk cId="1572965575" sldId="265"/>
            <ac:picMk id="3" creationId="{B19BF572-C641-C968-8CA8-3EC5E954C3E3}"/>
          </ac:picMkLst>
        </pc:picChg>
        <pc:picChg chg="add mod">
          <ac:chgData name="Ava Hedayatipour" userId="8e3e2739-3916-4976-b4b9-867b70069024" providerId="ADAL" clId="{E796E131-D1BE-4859-AF5A-19ED74D34D23}" dt="2022-10-11T22:37:19.884" v="143" actId="1076"/>
          <ac:picMkLst>
            <pc:docMk/>
            <pc:sldMk cId="1572965575" sldId="265"/>
            <ac:picMk id="4" creationId="{65663AF7-ACB0-40CA-671C-A8C06A6A18C7}"/>
          </ac:picMkLst>
        </pc:picChg>
        <pc:picChg chg="del">
          <ac:chgData name="Ava Hedayatipour" userId="8e3e2739-3916-4976-b4b9-867b70069024" providerId="ADAL" clId="{E796E131-D1BE-4859-AF5A-19ED74D34D23}" dt="2022-10-11T22:36:42.938" v="127" actId="478"/>
          <ac:picMkLst>
            <pc:docMk/>
            <pc:sldMk cId="1572965575" sldId="265"/>
            <ac:picMk id="5" creationId="{9BB7FB50-BB1F-6873-92C2-74FC93818B3E}"/>
          </ac:picMkLst>
        </pc:picChg>
        <pc:picChg chg="del">
          <ac:chgData name="Ava Hedayatipour" userId="8e3e2739-3916-4976-b4b9-867b70069024" providerId="ADAL" clId="{E796E131-D1BE-4859-AF5A-19ED74D34D23}" dt="2022-10-11T22:36:42.938" v="127" actId="478"/>
          <ac:picMkLst>
            <pc:docMk/>
            <pc:sldMk cId="1572965575" sldId="265"/>
            <ac:picMk id="7" creationId="{26DAB572-F352-8D69-82AA-B6D9C403D84F}"/>
          </ac:picMkLst>
        </pc:picChg>
        <pc:picChg chg="add mod">
          <ac:chgData name="Ava Hedayatipour" userId="8e3e2739-3916-4976-b4b9-867b70069024" providerId="ADAL" clId="{E796E131-D1BE-4859-AF5A-19ED74D34D23}" dt="2022-10-11T22:42:20.686" v="237" actId="1076"/>
          <ac:picMkLst>
            <pc:docMk/>
            <pc:sldMk cId="1572965575" sldId="265"/>
            <ac:picMk id="11" creationId="{DC1A7973-1B12-ABB4-376E-F61379DAC7B3}"/>
          </ac:picMkLst>
        </pc:picChg>
      </pc:sldChg>
      <pc:sldChg chg="new del">
        <pc:chgData name="Ava Hedayatipour" userId="8e3e2739-3916-4976-b4b9-867b70069024" providerId="ADAL" clId="{E796E131-D1BE-4859-AF5A-19ED74D34D23}" dt="2022-10-11T22:36:35.690" v="123" actId="680"/>
        <pc:sldMkLst>
          <pc:docMk/>
          <pc:sldMk cId="2322821995" sldId="265"/>
        </pc:sldMkLst>
      </pc:sldChg>
      <pc:sldChg chg="addSp delSp modSp add mod ord modNotesTx">
        <pc:chgData name="Ava Hedayatipour" userId="8e3e2739-3916-4976-b4b9-867b70069024" providerId="ADAL" clId="{E796E131-D1BE-4859-AF5A-19ED74D34D23}" dt="2022-10-12T06:57:49.618" v="498" actId="1076"/>
        <pc:sldMkLst>
          <pc:docMk/>
          <pc:sldMk cId="3595578139" sldId="266"/>
        </pc:sldMkLst>
        <pc:spChg chg="del">
          <ac:chgData name="Ava Hedayatipour" userId="8e3e2739-3916-4976-b4b9-867b70069024" providerId="ADAL" clId="{E796E131-D1BE-4859-AF5A-19ED74D34D23}" dt="2022-10-11T22:54:01.973" v="415" actId="478"/>
          <ac:spMkLst>
            <pc:docMk/>
            <pc:sldMk cId="3595578139" sldId="266"/>
            <ac:spMk id="8" creationId="{A3427D8F-1F0E-AB11-F981-84AE11832592}"/>
          </ac:spMkLst>
        </pc:spChg>
        <pc:spChg chg="del">
          <ac:chgData name="Ava Hedayatipour" userId="8e3e2739-3916-4976-b4b9-867b70069024" providerId="ADAL" clId="{E796E131-D1BE-4859-AF5A-19ED74D34D23}" dt="2022-10-11T22:54:01.973" v="415" actId="478"/>
          <ac:spMkLst>
            <pc:docMk/>
            <pc:sldMk cId="3595578139" sldId="266"/>
            <ac:spMk id="9" creationId="{E767509C-99CC-F980-4FEB-1235C8E1CD10}"/>
          </ac:spMkLst>
        </pc:spChg>
        <pc:spChg chg="mod">
          <ac:chgData name="Ava Hedayatipour" userId="8e3e2739-3916-4976-b4b9-867b70069024" providerId="ADAL" clId="{E796E131-D1BE-4859-AF5A-19ED74D34D23}" dt="2022-10-11T22:53:58.950" v="414" actId="14100"/>
          <ac:spMkLst>
            <pc:docMk/>
            <pc:sldMk cId="3595578139" sldId="266"/>
            <ac:spMk id="15" creationId="{381D03A7-70C1-4BE7-8523-5FDFA7B5C5F9}"/>
          </ac:spMkLst>
        </pc:spChg>
        <pc:spChg chg="del">
          <ac:chgData name="Ava Hedayatipour" userId="8e3e2739-3916-4976-b4b9-867b70069024" providerId="ADAL" clId="{E796E131-D1BE-4859-AF5A-19ED74D34D23}" dt="2022-10-11T22:54:01.973" v="415" actId="478"/>
          <ac:spMkLst>
            <pc:docMk/>
            <pc:sldMk cId="3595578139" sldId="266"/>
            <ac:spMk id="17" creationId="{B154A80E-2D68-FA82-482B-BD7A7D16A8DB}"/>
          </ac:spMkLst>
        </pc:spChg>
        <pc:spChg chg="add del">
          <ac:chgData name="Ava Hedayatipour" userId="8e3e2739-3916-4976-b4b9-867b70069024" providerId="ADAL" clId="{E796E131-D1BE-4859-AF5A-19ED74D34D23}" dt="2022-10-12T06:57:10.018" v="482" actId="22"/>
          <ac:spMkLst>
            <pc:docMk/>
            <pc:sldMk cId="3595578139" sldId="266"/>
            <ac:spMk id="20" creationId="{91ABCD90-3231-3219-0CBD-B8C1E7D79B2A}"/>
          </ac:spMkLst>
        </pc:spChg>
        <pc:spChg chg="add mod">
          <ac:chgData name="Ava Hedayatipour" userId="8e3e2739-3916-4976-b4b9-867b70069024" providerId="ADAL" clId="{E796E131-D1BE-4859-AF5A-19ED74D34D23}" dt="2022-10-12T06:57:47.101" v="497" actId="20577"/>
          <ac:spMkLst>
            <pc:docMk/>
            <pc:sldMk cId="3595578139" sldId="266"/>
            <ac:spMk id="22" creationId="{DC71E774-7D1B-C27E-443B-B223105E1C78}"/>
          </ac:spMkLst>
        </pc:spChg>
        <pc:spChg chg="del">
          <ac:chgData name="Ava Hedayatipour" userId="8e3e2739-3916-4976-b4b9-867b70069024" providerId="ADAL" clId="{E796E131-D1BE-4859-AF5A-19ED74D34D23}" dt="2022-10-11T22:54:01.973" v="415" actId="478"/>
          <ac:spMkLst>
            <pc:docMk/>
            <pc:sldMk cId="3595578139" sldId="266"/>
            <ac:spMk id="26" creationId="{0C9DF14F-7CED-28FB-F663-181F08A1F1C3}"/>
          </ac:spMkLst>
        </pc:spChg>
        <pc:spChg chg="del">
          <ac:chgData name="Ava Hedayatipour" userId="8e3e2739-3916-4976-b4b9-867b70069024" providerId="ADAL" clId="{E796E131-D1BE-4859-AF5A-19ED74D34D23}" dt="2022-10-11T22:54:01.973" v="415" actId="478"/>
          <ac:spMkLst>
            <pc:docMk/>
            <pc:sldMk cId="3595578139" sldId="266"/>
            <ac:spMk id="27" creationId="{D35224A4-BC40-4FAC-F6B8-E542A76725D2}"/>
          </ac:spMkLst>
        </pc:spChg>
        <pc:spChg chg="del">
          <ac:chgData name="Ava Hedayatipour" userId="8e3e2739-3916-4976-b4b9-867b70069024" providerId="ADAL" clId="{E796E131-D1BE-4859-AF5A-19ED74D34D23}" dt="2022-10-11T22:54:01.973" v="415" actId="478"/>
          <ac:spMkLst>
            <pc:docMk/>
            <pc:sldMk cId="3595578139" sldId="266"/>
            <ac:spMk id="38" creationId="{78311CB3-00FD-0F65-DFD3-A83B2A91FD24}"/>
          </ac:spMkLst>
        </pc:spChg>
        <pc:picChg chg="del">
          <ac:chgData name="Ava Hedayatipour" userId="8e3e2739-3916-4976-b4b9-867b70069024" providerId="ADAL" clId="{E796E131-D1BE-4859-AF5A-19ED74D34D23}" dt="2022-10-11T22:54:01.973" v="415" actId="478"/>
          <ac:picMkLst>
            <pc:docMk/>
            <pc:sldMk cId="3595578139" sldId="266"/>
            <ac:picMk id="3" creationId="{B19BF572-C641-C968-8CA8-3EC5E954C3E3}"/>
          </ac:picMkLst>
        </pc:picChg>
        <pc:picChg chg="add del mod">
          <ac:chgData name="Ava Hedayatipour" userId="8e3e2739-3916-4976-b4b9-867b70069024" providerId="ADAL" clId="{E796E131-D1BE-4859-AF5A-19ED74D34D23}" dt="2022-10-12T06:56:37.994" v="476" actId="21"/>
          <ac:picMkLst>
            <pc:docMk/>
            <pc:sldMk cId="3595578139" sldId="266"/>
            <ac:picMk id="4" creationId="{13C47235-17DC-968A-5FDA-D94CBDAC8888}"/>
          </ac:picMkLst>
        </pc:picChg>
        <pc:picChg chg="del">
          <ac:chgData name="Ava Hedayatipour" userId="8e3e2739-3916-4976-b4b9-867b70069024" providerId="ADAL" clId="{E796E131-D1BE-4859-AF5A-19ED74D34D23}" dt="2022-10-11T22:54:01.973" v="415" actId="478"/>
          <ac:picMkLst>
            <pc:docMk/>
            <pc:sldMk cId="3595578139" sldId="266"/>
            <ac:picMk id="5" creationId="{9BB7FB50-BB1F-6873-92C2-74FC93818B3E}"/>
          </ac:picMkLst>
        </pc:picChg>
        <pc:picChg chg="del">
          <ac:chgData name="Ava Hedayatipour" userId="8e3e2739-3916-4976-b4b9-867b70069024" providerId="ADAL" clId="{E796E131-D1BE-4859-AF5A-19ED74D34D23}" dt="2022-10-11T22:54:01.973" v="415" actId="478"/>
          <ac:picMkLst>
            <pc:docMk/>
            <pc:sldMk cId="3595578139" sldId="266"/>
            <ac:picMk id="7" creationId="{26DAB572-F352-8D69-82AA-B6D9C403D84F}"/>
          </ac:picMkLst>
        </pc:picChg>
        <pc:picChg chg="add mod">
          <ac:chgData name="Ava Hedayatipour" userId="8e3e2739-3916-4976-b4b9-867b70069024" providerId="ADAL" clId="{E796E131-D1BE-4859-AF5A-19ED74D34D23}" dt="2022-10-12T06:57:49.618" v="498" actId="1076"/>
          <ac:picMkLst>
            <pc:docMk/>
            <pc:sldMk cId="3595578139" sldId="266"/>
            <ac:picMk id="11" creationId="{629D74DF-F34A-7417-FC23-0A5B45FAB023}"/>
          </ac:picMkLst>
        </pc:picChg>
        <pc:cxnChg chg="del mod">
          <ac:chgData name="Ava Hedayatipour" userId="8e3e2739-3916-4976-b4b9-867b70069024" providerId="ADAL" clId="{E796E131-D1BE-4859-AF5A-19ED74D34D23}" dt="2022-10-11T22:54:01.973" v="415" actId="478"/>
          <ac:cxnSpMkLst>
            <pc:docMk/>
            <pc:sldMk cId="3595578139" sldId="266"/>
            <ac:cxnSpMk id="30" creationId="{DFC34CA4-591C-54FB-AAB2-B746C38A9EF3}"/>
          </ac:cxnSpMkLst>
        </pc:cxnChg>
      </pc:sldChg>
      <pc:sldChg chg="new del">
        <pc:chgData name="Ava Hedayatipour" userId="8e3e2739-3916-4976-b4b9-867b70069024" providerId="ADAL" clId="{E796E131-D1BE-4859-AF5A-19ED74D34D23}" dt="2022-10-12T06:18:04.735" v="417" actId="680"/>
        <pc:sldMkLst>
          <pc:docMk/>
          <pc:sldMk cId="508286889" sldId="267"/>
        </pc:sldMkLst>
      </pc:sldChg>
      <pc:sldChg chg="addSp delSp modSp add mod ord">
        <pc:chgData name="Ava Hedayatipour" userId="8e3e2739-3916-4976-b4b9-867b70069024" providerId="ADAL" clId="{E796E131-D1BE-4859-AF5A-19ED74D34D23}" dt="2022-10-12T06:18:57.492" v="448" actId="14100"/>
        <pc:sldMkLst>
          <pc:docMk/>
          <pc:sldMk cId="1412469738" sldId="267"/>
        </pc:sldMkLst>
        <pc:spChg chg="del">
          <ac:chgData name="Ava Hedayatipour" userId="8e3e2739-3916-4976-b4b9-867b70069024" providerId="ADAL" clId="{E796E131-D1BE-4859-AF5A-19ED74D34D23}" dt="2022-10-12T06:18:21.039" v="438" actId="478"/>
          <ac:spMkLst>
            <pc:docMk/>
            <pc:sldMk cId="1412469738" sldId="267"/>
            <ac:spMk id="8" creationId="{A3427D8F-1F0E-AB11-F981-84AE11832592}"/>
          </ac:spMkLst>
        </pc:spChg>
        <pc:spChg chg="del">
          <ac:chgData name="Ava Hedayatipour" userId="8e3e2739-3916-4976-b4b9-867b70069024" providerId="ADAL" clId="{E796E131-D1BE-4859-AF5A-19ED74D34D23}" dt="2022-10-12T06:18:21.039" v="438" actId="478"/>
          <ac:spMkLst>
            <pc:docMk/>
            <pc:sldMk cId="1412469738" sldId="267"/>
            <ac:spMk id="9" creationId="{E767509C-99CC-F980-4FEB-1235C8E1CD10}"/>
          </ac:spMkLst>
        </pc:spChg>
        <pc:spChg chg="mod">
          <ac:chgData name="Ava Hedayatipour" userId="8e3e2739-3916-4976-b4b9-867b70069024" providerId="ADAL" clId="{E796E131-D1BE-4859-AF5A-19ED74D34D23}" dt="2022-10-12T06:18:57.492" v="448" actId="14100"/>
          <ac:spMkLst>
            <pc:docMk/>
            <pc:sldMk cId="1412469738" sldId="267"/>
            <ac:spMk id="15" creationId="{381D03A7-70C1-4BE7-8523-5FDFA7B5C5F9}"/>
          </ac:spMkLst>
        </pc:spChg>
        <pc:spChg chg="del">
          <ac:chgData name="Ava Hedayatipour" userId="8e3e2739-3916-4976-b4b9-867b70069024" providerId="ADAL" clId="{E796E131-D1BE-4859-AF5A-19ED74D34D23}" dt="2022-10-12T06:18:21.039" v="438" actId="478"/>
          <ac:spMkLst>
            <pc:docMk/>
            <pc:sldMk cId="1412469738" sldId="267"/>
            <ac:spMk id="17" creationId="{B154A80E-2D68-FA82-482B-BD7A7D16A8DB}"/>
          </ac:spMkLst>
        </pc:spChg>
        <pc:spChg chg="del">
          <ac:chgData name="Ava Hedayatipour" userId="8e3e2739-3916-4976-b4b9-867b70069024" providerId="ADAL" clId="{E796E131-D1BE-4859-AF5A-19ED74D34D23}" dt="2022-10-12T06:18:21.039" v="438" actId="478"/>
          <ac:spMkLst>
            <pc:docMk/>
            <pc:sldMk cId="1412469738" sldId="267"/>
            <ac:spMk id="26" creationId="{0C9DF14F-7CED-28FB-F663-181F08A1F1C3}"/>
          </ac:spMkLst>
        </pc:spChg>
        <pc:spChg chg="del">
          <ac:chgData name="Ava Hedayatipour" userId="8e3e2739-3916-4976-b4b9-867b70069024" providerId="ADAL" clId="{E796E131-D1BE-4859-AF5A-19ED74D34D23}" dt="2022-10-12T06:18:21.039" v="438" actId="478"/>
          <ac:spMkLst>
            <pc:docMk/>
            <pc:sldMk cId="1412469738" sldId="267"/>
            <ac:spMk id="27" creationId="{D35224A4-BC40-4FAC-F6B8-E542A76725D2}"/>
          </ac:spMkLst>
        </pc:spChg>
        <pc:spChg chg="del">
          <ac:chgData name="Ava Hedayatipour" userId="8e3e2739-3916-4976-b4b9-867b70069024" providerId="ADAL" clId="{E796E131-D1BE-4859-AF5A-19ED74D34D23}" dt="2022-10-12T06:18:21.039" v="438" actId="478"/>
          <ac:spMkLst>
            <pc:docMk/>
            <pc:sldMk cId="1412469738" sldId="267"/>
            <ac:spMk id="38" creationId="{78311CB3-00FD-0F65-DFD3-A83B2A91FD24}"/>
          </ac:spMkLst>
        </pc:spChg>
        <pc:picChg chg="del">
          <ac:chgData name="Ava Hedayatipour" userId="8e3e2739-3916-4976-b4b9-867b70069024" providerId="ADAL" clId="{E796E131-D1BE-4859-AF5A-19ED74D34D23}" dt="2022-10-12T06:18:21.039" v="438" actId="478"/>
          <ac:picMkLst>
            <pc:docMk/>
            <pc:sldMk cId="1412469738" sldId="267"/>
            <ac:picMk id="3" creationId="{B19BF572-C641-C968-8CA8-3EC5E954C3E3}"/>
          </ac:picMkLst>
        </pc:picChg>
        <pc:picChg chg="add mod modCrop">
          <ac:chgData name="Ava Hedayatipour" userId="8e3e2739-3916-4976-b4b9-867b70069024" providerId="ADAL" clId="{E796E131-D1BE-4859-AF5A-19ED74D34D23}" dt="2022-10-12T06:18:53.242" v="447" actId="1076"/>
          <ac:picMkLst>
            <pc:docMk/>
            <pc:sldMk cId="1412469738" sldId="267"/>
            <ac:picMk id="4" creationId="{58DF90CA-7C5F-52DA-D1AB-413119F0DEA2}"/>
          </ac:picMkLst>
        </pc:picChg>
        <pc:picChg chg="del">
          <ac:chgData name="Ava Hedayatipour" userId="8e3e2739-3916-4976-b4b9-867b70069024" providerId="ADAL" clId="{E796E131-D1BE-4859-AF5A-19ED74D34D23}" dt="2022-10-12T06:18:21.039" v="438" actId="478"/>
          <ac:picMkLst>
            <pc:docMk/>
            <pc:sldMk cId="1412469738" sldId="267"/>
            <ac:picMk id="5" creationId="{9BB7FB50-BB1F-6873-92C2-74FC93818B3E}"/>
          </ac:picMkLst>
        </pc:picChg>
        <pc:picChg chg="del">
          <ac:chgData name="Ava Hedayatipour" userId="8e3e2739-3916-4976-b4b9-867b70069024" providerId="ADAL" clId="{E796E131-D1BE-4859-AF5A-19ED74D34D23}" dt="2022-10-12T06:18:21.039" v="438" actId="478"/>
          <ac:picMkLst>
            <pc:docMk/>
            <pc:sldMk cId="1412469738" sldId="267"/>
            <ac:picMk id="7" creationId="{26DAB572-F352-8D69-82AA-B6D9C403D84F}"/>
          </ac:picMkLst>
        </pc:picChg>
        <pc:cxnChg chg="del mod">
          <ac:chgData name="Ava Hedayatipour" userId="8e3e2739-3916-4976-b4b9-867b70069024" providerId="ADAL" clId="{E796E131-D1BE-4859-AF5A-19ED74D34D23}" dt="2022-10-12T06:18:21.039" v="438" actId="478"/>
          <ac:cxnSpMkLst>
            <pc:docMk/>
            <pc:sldMk cId="1412469738" sldId="267"/>
            <ac:cxnSpMk id="30" creationId="{DFC34CA4-591C-54FB-AAB2-B746C38A9EF3}"/>
          </ac:cxnSpMkLst>
        </pc:cxnChg>
      </pc:sldChg>
      <pc:sldChg chg="addSp delSp modSp add mod modNotesTx">
        <pc:chgData name="Ava Hedayatipour" userId="8e3e2739-3916-4976-b4b9-867b70069024" providerId="ADAL" clId="{E796E131-D1BE-4859-AF5A-19ED74D34D23}" dt="2022-10-12T06:20:03.528" v="468" actId="1076"/>
        <pc:sldMkLst>
          <pc:docMk/>
          <pc:sldMk cId="902436142" sldId="268"/>
        </pc:sldMkLst>
        <pc:spChg chg="add mod">
          <ac:chgData name="Ava Hedayatipour" userId="8e3e2739-3916-4976-b4b9-867b70069024" providerId="ADAL" clId="{E796E131-D1BE-4859-AF5A-19ED74D34D23}" dt="2022-10-12T06:19:13.927" v="453"/>
          <ac:spMkLst>
            <pc:docMk/>
            <pc:sldMk cId="902436142" sldId="268"/>
            <ac:spMk id="2" creationId="{CB90E6E8-40DC-A65E-4A96-10F9C340DC7E}"/>
          </ac:spMkLst>
        </pc:spChg>
        <pc:spChg chg="del">
          <ac:chgData name="Ava Hedayatipour" userId="8e3e2739-3916-4976-b4b9-867b70069024" providerId="ADAL" clId="{E796E131-D1BE-4859-AF5A-19ED74D34D23}" dt="2022-10-12T06:19:13.186" v="452" actId="478"/>
          <ac:spMkLst>
            <pc:docMk/>
            <pc:sldMk cId="902436142" sldId="268"/>
            <ac:spMk id="15" creationId="{381D03A7-70C1-4BE7-8523-5FDFA7B5C5F9}"/>
          </ac:spMkLst>
        </pc:spChg>
        <pc:picChg chg="add mod modCrop">
          <ac:chgData name="Ava Hedayatipour" userId="8e3e2739-3916-4976-b4b9-867b70069024" providerId="ADAL" clId="{E796E131-D1BE-4859-AF5A-19ED74D34D23}" dt="2022-10-12T06:20:03.528" v="468" actId="1076"/>
          <ac:picMkLst>
            <pc:docMk/>
            <pc:sldMk cId="902436142" sldId="268"/>
            <ac:picMk id="4" creationId="{C500581B-455D-7E42-B886-F7DDC87E447C}"/>
          </ac:picMkLst>
        </pc:picChg>
      </pc:sldChg>
      <pc:sldChg chg="new del">
        <pc:chgData name="Ava Hedayatipour" userId="8e3e2739-3916-4976-b4b9-867b70069024" providerId="ADAL" clId="{E796E131-D1BE-4859-AF5A-19ED74D34D23}" dt="2022-10-12T06:19:07.712" v="450" actId="680"/>
        <pc:sldMkLst>
          <pc:docMk/>
          <pc:sldMk cId="946167307" sldId="268"/>
        </pc:sldMkLst>
      </pc:sldChg>
      <pc:sldChg chg="addSp delSp modSp add mod">
        <pc:chgData name="Ava Hedayatipour" userId="8e3e2739-3916-4976-b4b9-867b70069024" providerId="ADAL" clId="{E796E131-D1BE-4859-AF5A-19ED74D34D23}" dt="2022-10-12T07:11:38.517" v="526" actId="20577"/>
        <pc:sldMkLst>
          <pc:docMk/>
          <pc:sldMk cId="725223526" sldId="269"/>
        </pc:sldMkLst>
        <pc:spChg chg="mod">
          <ac:chgData name="Ava Hedayatipour" userId="8e3e2739-3916-4976-b4b9-867b70069024" providerId="ADAL" clId="{E796E131-D1BE-4859-AF5A-19ED74D34D23}" dt="2022-10-12T07:11:38.517" v="526" actId="20577"/>
          <ac:spMkLst>
            <pc:docMk/>
            <pc:sldMk cId="725223526" sldId="269"/>
            <ac:spMk id="15" creationId="{381D03A7-70C1-4BE7-8523-5FDFA7B5C5F9}"/>
          </ac:spMkLst>
        </pc:spChg>
        <pc:spChg chg="del mod">
          <ac:chgData name="Ava Hedayatipour" userId="8e3e2739-3916-4976-b4b9-867b70069024" providerId="ADAL" clId="{E796E131-D1BE-4859-AF5A-19ED74D34D23}" dt="2022-10-12T07:11:10.585" v="511" actId="478"/>
          <ac:spMkLst>
            <pc:docMk/>
            <pc:sldMk cId="725223526" sldId="269"/>
            <ac:spMk id="22" creationId="{DC71E774-7D1B-C27E-443B-B223105E1C78}"/>
          </ac:spMkLst>
        </pc:spChg>
        <pc:picChg chg="add mod">
          <ac:chgData name="Ava Hedayatipour" userId="8e3e2739-3916-4976-b4b9-867b70069024" providerId="ADAL" clId="{E796E131-D1BE-4859-AF5A-19ED74D34D23}" dt="2022-10-12T07:11:25.500" v="522" actId="1076"/>
          <ac:picMkLst>
            <pc:docMk/>
            <pc:sldMk cId="725223526" sldId="269"/>
            <ac:picMk id="3" creationId="{926797C5-BEB2-A76A-4116-72C3043457C6}"/>
          </ac:picMkLst>
        </pc:picChg>
        <pc:picChg chg="add mod">
          <ac:chgData name="Ava Hedayatipour" userId="8e3e2739-3916-4976-b4b9-867b70069024" providerId="ADAL" clId="{E796E131-D1BE-4859-AF5A-19ED74D34D23}" dt="2022-10-12T07:11:35.037" v="525" actId="1076"/>
          <ac:picMkLst>
            <pc:docMk/>
            <pc:sldMk cId="725223526" sldId="269"/>
            <ac:picMk id="5" creationId="{53BEEABF-F190-EC89-C6CD-D2373E0EBB9D}"/>
          </ac:picMkLst>
        </pc:picChg>
        <pc:picChg chg="del">
          <ac:chgData name="Ava Hedayatipour" userId="8e3e2739-3916-4976-b4b9-867b70069024" providerId="ADAL" clId="{E796E131-D1BE-4859-AF5A-19ED74D34D23}" dt="2022-10-12T07:11:04.258" v="504" actId="478"/>
          <ac:picMkLst>
            <pc:docMk/>
            <pc:sldMk cId="725223526" sldId="269"/>
            <ac:picMk id="11" creationId="{629D74DF-F34A-7417-FC23-0A5B45FAB023}"/>
          </ac:picMkLst>
        </pc:picChg>
      </pc:sldChg>
      <pc:sldChg chg="new del">
        <pc:chgData name="Ava Hedayatipour" userId="8e3e2739-3916-4976-b4b9-867b70069024" providerId="ADAL" clId="{E796E131-D1BE-4859-AF5A-19ED74D34D23}" dt="2022-10-12T06:58:26.318" v="500" actId="680"/>
        <pc:sldMkLst>
          <pc:docMk/>
          <pc:sldMk cId="2460165211" sldId="269"/>
        </pc:sldMkLst>
      </pc:sldChg>
      <pc:sldChg chg="new del">
        <pc:chgData name="Ava Hedayatipour" userId="8e3e2739-3916-4976-b4b9-867b70069024" providerId="ADAL" clId="{E796E131-D1BE-4859-AF5A-19ED74D34D23}" dt="2022-10-12T06:58:31.535" v="502" actId="680"/>
        <pc:sldMkLst>
          <pc:docMk/>
          <pc:sldMk cId="2664302797"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4E08-1862-4BBB-AD09-D8B92A3A394A}"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E0440-3542-4199-9AFD-146B8D83093B}" type="slidenum">
              <a:rPr lang="en-US" smtClean="0"/>
              <a:t>‹#›</a:t>
            </a:fld>
            <a:endParaRPr lang="en-US"/>
          </a:p>
        </p:txBody>
      </p:sp>
    </p:spTree>
    <p:extLst>
      <p:ext uri="{BB962C8B-B14F-4D97-AF65-F5344CB8AC3E}">
        <p14:creationId xmlns:p14="http://schemas.microsoft.com/office/powerpoint/2010/main" val="57147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Photoplethysmogram#cite_note-Shelley-3" TargetMode="External"/><Relationship Id="rId3" Type="http://schemas.openxmlformats.org/officeDocument/2006/relationships/hyperlink" Target="https://en.wikipedia.org/wiki/Plethysmograph" TargetMode="External"/><Relationship Id="rId7" Type="http://schemas.openxmlformats.org/officeDocument/2006/relationships/hyperlink" Target="https://en.wikipedia.org/wiki/Ski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Pulse_oximeter" TargetMode="External"/><Relationship Id="rId5" Type="http://schemas.openxmlformats.org/officeDocument/2006/relationships/hyperlink" Target="https://en.wikipedia.org/wiki/Photoplethysmogram#cite_note-Kyriacou-2" TargetMode="External"/><Relationship Id="rId4" Type="http://schemas.openxmlformats.org/officeDocument/2006/relationships/hyperlink" Target="https://en.wikipedia.org/wiki/Photoplethysmogram#cite_note-Allen-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Photoplethysmogram#cite_note-Shelley-3" TargetMode="External"/><Relationship Id="rId3" Type="http://schemas.openxmlformats.org/officeDocument/2006/relationships/hyperlink" Target="https://en.wikipedia.org/wiki/Plethysmograph" TargetMode="External"/><Relationship Id="rId7" Type="http://schemas.openxmlformats.org/officeDocument/2006/relationships/hyperlink" Target="https://en.wikipedia.org/wiki/Ski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Pulse_oximeter" TargetMode="External"/><Relationship Id="rId5" Type="http://schemas.openxmlformats.org/officeDocument/2006/relationships/hyperlink" Target="https://en.wikipedia.org/wiki/Photoplethysmogram#cite_note-Kyriacou-2" TargetMode="External"/><Relationship Id="rId4" Type="http://schemas.openxmlformats.org/officeDocument/2006/relationships/hyperlink" Target="https://en.wikipedia.org/wiki/Photoplethysmogram#cite_note-Allen-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2</a:t>
            </a:fld>
            <a:endParaRPr lang="en-US"/>
          </a:p>
        </p:txBody>
      </p:sp>
    </p:spTree>
    <p:extLst>
      <p:ext uri="{BB962C8B-B14F-4D97-AF65-F5344CB8AC3E}">
        <p14:creationId xmlns:p14="http://schemas.microsoft.com/office/powerpoint/2010/main" val="31711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 </a:t>
            </a:r>
            <a:r>
              <a:rPr lang="en-US" b="1" i="0" dirty="0" err="1">
                <a:solidFill>
                  <a:srgbClr val="202122"/>
                </a:solidFill>
                <a:effectLst/>
                <a:latin typeface="Arial" panose="020B0604020202020204" pitchFamily="34" charset="0"/>
              </a:rPr>
              <a:t>photoplethysmogram</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PPG</a:t>
            </a:r>
            <a:r>
              <a:rPr lang="en-US" b="0" i="0" dirty="0">
                <a:solidFill>
                  <a:srgbClr val="202122"/>
                </a:solidFill>
                <a:effectLst/>
                <a:latin typeface="Arial" panose="020B0604020202020204" pitchFamily="34" charset="0"/>
              </a:rPr>
              <a:t>) is an optically obtained </a:t>
            </a:r>
            <a:r>
              <a:rPr lang="en-US" b="0" i="0" u="none" strike="noStrike" dirty="0" err="1">
                <a:solidFill>
                  <a:srgbClr val="0645AD"/>
                </a:solidFill>
                <a:effectLst/>
                <a:latin typeface="Arial" panose="020B0604020202020204" pitchFamily="34" charset="0"/>
                <a:hlinkClick r:id="rId3" tooltip="Plethysmograph"/>
              </a:rPr>
              <a:t>plethysmogram</a:t>
            </a:r>
            <a:r>
              <a:rPr lang="en-US" b="0" i="0" dirty="0">
                <a:solidFill>
                  <a:srgbClr val="202122"/>
                </a:solidFill>
                <a:effectLst/>
                <a:latin typeface="Arial" panose="020B0604020202020204" pitchFamily="34" charset="0"/>
              </a:rPr>
              <a:t> that can be used to detect blood volume changes in the microvascular bed of tissue.</a:t>
            </a:r>
            <a:r>
              <a:rPr lang="en-US" b="0" i="0" u="none" strike="noStrike" baseline="30000" dirty="0">
                <a:solidFill>
                  <a:srgbClr val="0645AD"/>
                </a:solidFill>
                <a:effectLst/>
                <a:latin typeface="Arial" panose="020B0604020202020204" pitchFamily="34" charset="0"/>
                <a:hlinkClick r:id="rId4"/>
              </a:rPr>
              <a:t>[1]</a:t>
            </a:r>
            <a:r>
              <a:rPr lang="en-US" b="0" i="0" u="none" strike="noStrike" baseline="30000" dirty="0">
                <a:solidFill>
                  <a:srgbClr val="0645AD"/>
                </a:solidFill>
                <a:effectLst/>
                <a:latin typeface="Arial" panose="020B0604020202020204" pitchFamily="34" charset="0"/>
                <a:hlinkClick r:id="rId5"/>
              </a:rPr>
              <a:t>[2]</a:t>
            </a:r>
            <a:r>
              <a:rPr lang="en-US" b="0" i="0" dirty="0">
                <a:solidFill>
                  <a:srgbClr val="202122"/>
                </a:solidFill>
                <a:effectLst/>
                <a:latin typeface="Arial" panose="020B0604020202020204" pitchFamily="34" charset="0"/>
              </a:rPr>
              <a:t> A PPG is often obtained by using a </a:t>
            </a:r>
            <a:r>
              <a:rPr lang="en-US" b="0" i="0" u="none" strike="noStrike" dirty="0">
                <a:solidFill>
                  <a:srgbClr val="0645AD"/>
                </a:solidFill>
                <a:effectLst/>
                <a:latin typeface="Arial" panose="020B0604020202020204" pitchFamily="34" charset="0"/>
                <a:hlinkClick r:id="rId6" tooltip="Pulse oximeter"/>
              </a:rPr>
              <a:t>pulse oximeter</a:t>
            </a:r>
            <a:r>
              <a:rPr lang="en-US" b="0" i="0" dirty="0">
                <a:solidFill>
                  <a:srgbClr val="202122"/>
                </a:solidFill>
                <a:effectLst/>
                <a:latin typeface="Arial" panose="020B0604020202020204" pitchFamily="34" charset="0"/>
              </a:rPr>
              <a:t> which illuminates the </a:t>
            </a:r>
            <a:r>
              <a:rPr lang="en-US" b="0" i="0" u="none" strike="noStrike" dirty="0">
                <a:solidFill>
                  <a:srgbClr val="0645AD"/>
                </a:solidFill>
                <a:effectLst/>
                <a:latin typeface="Arial" panose="020B0604020202020204" pitchFamily="34" charset="0"/>
                <a:hlinkClick r:id="rId7" tooltip="Skin"/>
              </a:rPr>
              <a:t>skin</a:t>
            </a:r>
            <a:r>
              <a:rPr lang="en-US" b="0" i="0" dirty="0">
                <a:solidFill>
                  <a:srgbClr val="202122"/>
                </a:solidFill>
                <a:effectLst/>
                <a:latin typeface="Arial" panose="020B0604020202020204" pitchFamily="34" charset="0"/>
              </a:rPr>
              <a:t> and measures changes in light absorption.</a:t>
            </a:r>
            <a:r>
              <a:rPr lang="en-US" b="0" i="0" u="none" strike="noStrike" baseline="30000" dirty="0">
                <a:solidFill>
                  <a:srgbClr val="0645AD"/>
                </a:solidFill>
                <a:effectLst/>
                <a:latin typeface="Arial" panose="020B0604020202020204" pitchFamily="34" charset="0"/>
                <a:hlinkClick r:id="rId8"/>
              </a:rPr>
              <a:t>[3]</a:t>
            </a:r>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3</a:t>
            </a:fld>
            <a:endParaRPr lang="en-US"/>
          </a:p>
        </p:txBody>
      </p:sp>
    </p:spTree>
    <p:extLst>
      <p:ext uri="{BB962C8B-B14F-4D97-AF65-F5344CB8AC3E}">
        <p14:creationId xmlns:p14="http://schemas.microsoft.com/office/powerpoint/2010/main" val="202593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4</a:t>
            </a:fld>
            <a:endParaRPr lang="en-US"/>
          </a:p>
        </p:txBody>
      </p:sp>
    </p:spTree>
    <p:extLst>
      <p:ext uri="{BB962C8B-B14F-4D97-AF65-F5344CB8AC3E}">
        <p14:creationId xmlns:p14="http://schemas.microsoft.com/office/powerpoint/2010/main" val="406804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 </a:t>
            </a:r>
            <a:r>
              <a:rPr lang="en-US" b="1" i="0" dirty="0" err="1">
                <a:solidFill>
                  <a:srgbClr val="202122"/>
                </a:solidFill>
                <a:effectLst/>
                <a:latin typeface="Arial" panose="020B0604020202020204" pitchFamily="34" charset="0"/>
              </a:rPr>
              <a:t>photoplethysmogram</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PPG</a:t>
            </a:r>
            <a:r>
              <a:rPr lang="en-US" b="0" i="0" dirty="0">
                <a:solidFill>
                  <a:srgbClr val="202122"/>
                </a:solidFill>
                <a:effectLst/>
                <a:latin typeface="Arial" panose="020B0604020202020204" pitchFamily="34" charset="0"/>
              </a:rPr>
              <a:t>) is an optically obtained </a:t>
            </a:r>
            <a:r>
              <a:rPr lang="en-US" b="0" i="0" u="none" strike="noStrike" dirty="0" err="1">
                <a:solidFill>
                  <a:srgbClr val="0645AD"/>
                </a:solidFill>
                <a:effectLst/>
                <a:latin typeface="Arial" panose="020B0604020202020204" pitchFamily="34" charset="0"/>
                <a:hlinkClick r:id="rId3" tooltip="Plethysmograph"/>
              </a:rPr>
              <a:t>plethysmogram</a:t>
            </a:r>
            <a:r>
              <a:rPr lang="en-US" b="0" i="0" dirty="0">
                <a:solidFill>
                  <a:srgbClr val="202122"/>
                </a:solidFill>
                <a:effectLst/>
                <a:latin typeface="Arial" panose="020B0604020202020204" pitchFamily="34" charset="0"/>
              </a:rPr>
              <a:t> that can be used to detect blood volume changes in the microvascular bed of tissue.</a:t>
            </a:r>
            <a:r>
              <a:rPr lang="en-US" b="0" i="0" u="none" strike="noStrike" baseline="30000" dirty="0">
                <a:solidFill>
                  <a:srgbClr val="0645AD"/>
                </a:solidFill>
                <a:effectLst/>
                <a:latin typeface="Arial" panose="020B0604020202020204" pitchFamily="34" charset="0"/>
                <a:hlinkClick r:id="rId4"/>
              </a:rPr>
              <a:t>[1]</a:t>
            </a:r>
            <a:r>
              <a:rPr lang="en-US" b="0" i="0" u="none" strike="noStrike" baseline="30000" dirty="0">
                <a:solidFill>
                  <a:srgbClr val="0645AD"/>
                </a:solidFill>
                <a:effectLst/>
                <a:latin typeface="Arial" panose="020B0604020202020204" pitchFamily="34" charset="0"/>
                <a:hlinkClick r:id="rId5"/>
              </a:rPr>
              <a:t>[2]</a:t>
            </a:r>
            <a:r>
              <a:rPr lang="en-US" b="0" i="0" dirty="0">
                <a:solidFill>
                  <a:srgbClr val="202122"/>
                </a:solidFill>
                <a:effectLst/>
                <a:latin typeface="Arial" panose="020B0604020202020204" pitchFamily="34" charset="0"/>
              </a:rPr>
              <a:t> A PPG is often obtained by using a </a:t>
            </a:r>
            <a:r>
              <a:rPr lang="en-US" b="0" i="0" u="none" strike="noStrike" dirty="0">
                <a:solidFill>
                  <a:srgbClr val="0645AD"/>
                </a:solidFill>
                <a:effectLst/>
                <a:latin typeface="Arial" panose="020B0604020202020204" pitchFamily="34" charset="0"/>
                <a:hlinkClick r:id="rId6" tooltip="Pulse oximeter"/>
              </a:rPr>
              <a:t>pulse oximeter</a:t>
            </a:r>
            <a:r>
              <a:rPr lang="en-US" b="0" i="0" dirty="0">
                <a:solidFill>
                  <a:srgbClr val="202122"/>
                </a:solidFill>
                <a:effectLst/>
                <a:latin typeface="Arial" panose="020B0604020202020204" pitchFamily="34" charset="0"/>
              </a:rPr>
              <a:t> which illuminates the </a:t>
            </a:r>
            <a:r>
              <a:rPr lang="en-US" b="0" i="0" u="none" strike="noStrike" dirty="0">
                <a:solidFill>
                  <a:srgbClr val="0645AD"/>
                </a:solidFill>
                <a:effectLst/>
                <a:latin typeface="Arial" panose="020B0604020202020204" pitchFamily="34" charset="0"/>
                <a:hlinkClick r:id="rId7" tooltip="Skin"/>
              </a:rPr>
              <a:t>skin</a:t>
            </a:r>
            <a:r>
              <a:rPr lang="en-US" b="0" i="0" dirty="0">
                <a:solidFill>
                  <a:srgbClr val="202122"/>
                </a:solidFill>
                <a:effectLst/>
                <a:latin typeface="Arial" panose="020B0604020202020204" pitchFamily="34" charset="0"/>
              </a:rPr>
              <a:t> and measures changes in light absorption.</a:t>
            </a:r>
            <a:r>
              <a:rPr lang="en-US" b="0" i="0" u="none" strike="noStrike" baseline="30000" dirty="0">
                <a:solidFill>
                  <a:srgbClr val="0645AD"/>
                </a:solidFill>
                <a:effectLst/>
                <a:latin typeface="Arial" panose="020B0604020202020204" pitchFamily="34" charset="0"/>
                <a:hlinkClick r:id="rId8"/>
              </a:rPr>
              <a:t>[3]</a:t>
            </a:r>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5</a:t>
            </a:fld>
            <a:endParaRPr lang="en-US"/>
          </a:p>
        </p:txBody>
      </p:sp>
    </p:spTree>
    <p:extLst>
      <p:ext uri="{BB962C8B-B14F-4D97-AF65-F5344CB8AC3E}">
        <p14:creationId xmlns:p14="http://schemas.microsoft.com/office/powerpoint/2010/main" val="154377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6</a:t>
            </a:fld>
            <a:endParaRPr lang="en-US"/>
          </a:p>
        </p:txBody>
      </p:sp>
    </p:spTree>
    <p:extLst>
      <p:ext uri="{BB962C8B-B14F-4D97-AF65-F5344CB8AC3E}">
        <p14:creationId xmlns:p14="http://schemas.microsoft.com/office/powerpoint/2010/main" val="38020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7</a:t>
            </a:fld>
            <a:endParaRPr lang="en-US"/>
          </a:p>
        </p:txBody>
      </p:sp>
    </p:spTree>
    <p:extLst>
      <p:ext uri="{BB962C8B-B14F-4D97-AF65-F5344CB8AC3E}">
        <p14:creationId xmlns:p14="http://schemas.microsoft.com/office/powerpoint/2010/main" val="406105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E0440-3542-4199-9AFD-146B8D83093B}" type="slidenum">
              <a:rPr lang="en-US" smtClean="0"/>
              <a:t>8</a:t>
            </a:fld>
            <a:endParaRPr lang="en-US"/>
          </a:p>
        </p:txBody>
      </p:sp>
    </p:spTree>
    <p:extLst>
      <p:ext uri="{BB962C8B-B14F-4D97-AF65-F5344CB8AC3E}">
        <p14:creationId xmlns:p14="http://schemas.microsoft.com/office/powerpoint/2010/main" val="180983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EA89-7474-4B55-AF62-47931D163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EAF12-AEB4-4886-867F-79D7AEBAF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6B53F3-2A18-446E-B45C-9AA1E161D123}"/>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E8800B78-F0A7-4C55-8C75-6B77EC1C7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7D69C-EB94-4433-A556-D551D86B6B9A}"/>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66935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5CFA-FAE0-477B-BA0C-51823E268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AB3B15-DFD5-4B0D-AFC0-76917593B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37F13-59FE-404E-9A86-8619E6BA73C1}"/>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8C7B72C9-004E-4201-8A8F-B01AA33B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7A2A9-79B1-4424-B6D3-D23A7CB0E6A3}"/>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217036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4762B-03CE-4FC7-A1E6-9D963EAC5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34B67D-9FB0-4EA3-8C66-2D0B695AD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3AF9C-8E40-4B04-9CA9-CF17E87E7541}"/>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28A6B06B-C51D-4685-A9D2-330B6E0D6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BB273-B6D3-49A6-A4D0-784116A7BEBD}"/>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29411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7905-E226-4433-9883-FD4AD9514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4F9AB-19FA-4EF5-98C4-67E21D1BE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188CB-7856-4432-A445-85C336E8259A}"/>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D0B7A64B-1C9F-47EE-8F83-5FF397A8D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F21EC-31FD-45FA-BE3D-AD381147DC69}"/>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16028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4F92-30B8-4EE8-8941-047A25157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7FBA7-EAF3-4A81-8840-5FCFD3639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5FCB5-58CA-41C8-9572-E567458A50C4}"/>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108F4275-ECEC-4DA6-8B77-FAEEAAC52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0560B-5322-4BCF-95B7-F779E8A240E1}"/>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144395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5BB5-9A87-45E3-82FF-8E80DDF7E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856D9-A5D8-482B-B206-504F634B5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D437A-7E5D-45FC-AEA6-C4B42E85A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C51ADC-E34D-45D5-873D-B2524593433B}"/>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6" name="Footer Placeholder 5">
            <a:extLst>
              <a:ext uri="{FF2B5EF4-FFF2-40B4-BE49-F238E27FC236}">
                <a16:creationId xmlns:a16="http://schemas.microsoft.com/office/drawing/2014/main" id="{1D77F947-6223-48D4-A491-FCF56385F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2E183-E101-46A7-8429-ECEA869E8711}"/>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384257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FCE1-FD44-4A6E-818F-2EC47A3DE3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BB4EE-64AE-457A-81CD-4D425D0C0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A2B90-6B54-43E6-B698-393B167EA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B8093-2632-488A-B94A-599973D55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C45AD-59A8-4E8B-92FD-4B33A87DA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A478F9-7519-49A8-B000-CC1C63912E33}"/>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8" name="Footer Placeholder 7">
            <a:extLst>
              <a:ext uri="{FF2B5EF4-FFF2-40B4-BE49-F238E27FC236}">
                <a16:creationId xmlns:a16="http://schemas.microsoft.com/office/drawing/2014/main" id="{7E0AD83C-520E-41B6-94DE-9E61EEF089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F9DF71-FE5E-4763-971E-CC2682EBF8F2}"/>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371862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6EEC-9B75-4CF5-BE53-8CB18DCE6E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4C361-ABB0-4896-B0F0-F54F4547FA10}"/>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4" name="Footer Placeholder 3">
            <a:extLst>
              <a:ext uri="{FF2B5EF4-FFF2-40B4-BE49-F238E27FC236}">
                <a16:creationId xmlns:a16="http://schemas.microsoft.com/office/drawing/2014/main" id="{D5EEE6E2-1220-485D-B2AC-85944FACB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46C0B3-6AF9-4BFA-ADB2-B4104052DA0C}"/>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301111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D39B5-BF8C-4783-BDBC-8AEE5921A534}"/>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3" name="Footer Placeholder 2">
            <a:extLst>
              <a:ext uri="{FF2B5EF4-FFF2-40B4-BE49-F238E27FC236}">
                <a16:creationId xmlns:a16="http://schemas.microsoft.com/office/drawing/2014/main" id="{B462B59E-C30C-4A82-8308-672B9E558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51DDCE-BD75-4243-91C9-8ECF1037D1B0}"/>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424168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D32D-EE70-4590-A48C-CDA2A0E9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F54-86C4-463F-8E16-A0A42B5E1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186DA-06C2-4326-9B01-D2AD5EEB6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9DDAD-2B89-40E5-9D9C-06CAF73C3814}"/>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6" name="Footer Placeholder 5">
            <a:extLst>
              <a:ext uri="{FF2B5EF4-FFF2-40B4-BE49-F238E27FC236}">
                <a16:creationId xmlns:a16="http://schemas.microsoft.com/office/drawing/2014/main" id="{A1803DA1-092D-4E2B-938A-9854407E9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91856-AAD7-48E3-ACC8-22159DAEBD16}"/>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46147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18E5-3432-4CD2-A62B-A51E838E4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9FC8B-D4EC-4FED-80C2-E53E5EBF6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8F22439-3AAE-4CEE-B77C-D005423E6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39E0B-1366-4AB6-B414-2F3696FFB73A}"/>
              </a:ext>
            </a:extLst>
          </p:cNvPr>
          <p:cNvSpPr>
            <a:spLocks noGrp="1"/>
          </p:cNvSpPr>
          <p:nvPr>
            <p:ph type="dt" sz="half" idx="10"/>
          </p:nvPr>
        </p:nvSpPr>
        <p:spPr/>
        <p:txBody>
          <a:bodyPr/>
          <a:lstStyle/>
          <a:p>
            <a:fld id="{D4A14CD8-2348-4708-A6C6-A0A1D0780328}" type="datetimeFigureOut">
              <a:rPr lang="en-US" smtClean="0"/>
              <a:t>10/11/2022</a:t>
            </a:fld>
            <a:endParaRPr lang="en-US"/>
          </a:p>
        </p:txBody>
      </p:sp>
      <p:sp>
        <p:nvSpPr>
          <p:cNvPr id="6" name="Footer Placeholder 5">
            <a:extLst>
              <a:ext uri="{FF2B5EF4-FFF2-40B4-BE49-F238E27FC236}">
                <a16:creationId xmlns:a16="http://schemas.microsoft.com/office/drawing/2014/main" id="{D07EF9BE-9947-48AA-81BF-62D1664CE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2D2DC-DE91-4E34-B18D-5B0471787FFC}"/>
              </a:ext>
            </a:extLst>
          </p:cNvPr>
          <p:cNvSpPr>
            <a:spLocks noGrp="1"/>
          </p:cNvSpPr>
          <p:nvPr>
            <p:ph type="sldNum" sz="quarter" idx="12"/>
          </p:nvPr>
        </p:nvSpPr>
        <p:spPr/>
        <p:txBody>
          <a:bodyPr/>
          <a:lstStyle/>
          <a:p>
            <a:fld id="{22848E24-3BB4-4501-8A36-EFCB0892936D}" type="slidenum">
              <a:rPr lang="en-US" smtClean="0"/>
              <a:t>‹#›</a:t>
            </a:fld>
            <a:endParaRPr lang="en-US"/>
          </a:p>
        </p:txBody>
      </p:sp>
    </p:spTree>
    <p:extLst>
      <p:ext uri="{BB962C8B-B14F-4D97-AF65-F5344CB8AC3E}">
        <p14:creationId xmlns:p14="http://schemas.microsoft.com/office/powerpoint/2010/main" val="959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4FA5F-F134-4F31-98A8-CCE15DBCD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88B28-1088-454F-B9BB-882A49641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5B284-B215-4B5E-8492-35DB99465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14CD8-2348-4708-A6C6-A0A1D0780328}" type="datetimeFigureOut">
              <a:rPr lang="en-US" smtClean="0"/>
              <a:t>10/11/2022</a:t>
            </a:fld>
            <a:endParaRPr lang="en-US"/>
          </a:p>
        </p:txBody>
      </p:sp>
      <p:sp>
        <p:nvSpPr>
          <p:cNvPr id="5" name="Footer Placeholder 4">
            <a:extLst>
              <a:ext uri="{FF2B5EF4-FFF2-40B4-BE49-F238E27FC236}">
                <a16:creationId xmlns:a16="http://schemas.microsoft.com/office/drawing/2014/main" id="{5A794136-DEC5-43B5-A687-2871F00D0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3BF701-D9AC-492C-85BE-177E6783D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48E24-3BB4-4501-8A36-EFCB0892936D}" type="slidenum">
              <a:rPr lang="en-US" smtClean="0"/>
              <a:t>‹#›</a:t>
            </a:fld>
            <a:endParaRPr lang="en-US"/>
          </a:p>
        </p:txBody>
      </p:sp>
    </p:spTree>
    <p:extLst>
      <p:ext uri="{BB962C8B-B14F-4D97-AF65-F5344CB8AC3E}">
        <p14:creationId xmlns:p14="http://schemas.microsoft.com/office/powerpoint/2010/main" val="352328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11">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3">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5">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Freeform: Shape 19">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8341F574-785A-4BF6-B1E9-21E0FA54CFCD}"/>
              </a:ext>
            </a:extLst>
          </p:cNvPr>
          <p:cNvSpPr>
            <a:spLocks noGrp="1"/>
          </p:cNvSpPr>
          <p:nvPr>
            <p:ph type="ctrTitle"/>
          </p:nvPr>
        </p:nvSpPr>
        <p:spPr>
          <a:xfrm>
            <a:off x="1116701" y="2452526"/>
            <a:ext cx="4248318" cy="1952947"/>
          </a:xfrm>
          <a:noFill/>
        </p:spPr>
        <p:txBody>
          <a:bodyPr anchor="ctr">
            <a:normAutofit fontScale="90000"/>
          </a:bodyPr>
          <a:lstStyle/>
          <a:p>
            <a:r>
              <a:rPr lang="en-US" sz="3600" dirty="0">
                <a:solidFill>
                  <a:srgbClr val="080808"/>
                </a:solidFill>
              </a:rPr>
              <a:t>Design review: System on Chip for Measurement of  Physiological Characteristics</a:t>
            </a:r>
          </a:p>
        </p:txBody>
      </p:sp>
      <p:sp>
        <p:nvSpPr>
          <p:cNvPr id="5" name="Subtitle 4">
            <a:extLst>
              <a:ext uri="{FF2B5EF4-FFF2-40B4-BE49-F238E27FC236}">
                <a16:creationId xmlns:a16="http://schemas.microsoft.com/office/drawing/2014/main" id="{63D6CC34-2183-4F0D-8F8D-808A2EBBAE5C}"/>
              </a:ext>
            </a:extLst>
          </p:cNvPr>
          <p:cNvSpPr>
            <a:spLocks noGrp="1"/>
          </p:cNvSpPr>
          <p:nvPr>
            <p:ph type="subTitle" idx="1"/>
          </p:nvPr>
        </p:nvSpPr>
        <p:spPr>
          <a:xfrm>
            <a:off x="1991745" y="4557900"/>
            <a:ext cx="2442690" cy="915772"/>
          </a:xfrm>
          <a:noFill/>
        </p:spPr>
        <p:txBody>
          <a:bodyPr>
            <a:normAutofit/>
          </a:bodyPr>
          <a:lstStyle/>
          <a:p>
            <a:r>
              <a:rPr lang="en-US" sz="2000" dirty="0" err="1">
                <a:solidFill>
                  <a:srgbClr val="080808"/>
                </a:solidFill>
              </a:rPr>
              <a:t>CalState</a:t>
            </a:r>
            <a:r>
              <a:rPr lang="en-US" sz="2000" dirty="0">
                <a:solidFill>
                  <a:srgbClr val="080808"/>
                </a:solidFill>
              </a:rPr>
              <a:t> Long beach</a:t>
            </a:r>
          </a:p>
        </p:txBody>
      </p:sp>
      <p:sp>
        <p:nvSpPr>
          <p:cNvPr id="22" name="Isosceles Triangle 21">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46BEBA2-0DF1-48D7-8B0A-0F46B46F2F45}"/>
              </a:ext>
            </a:extLst>
          </p:cNvPr>
          <p:cNvPicPr>
            <a:picLocks noChangeAspect="1"/>
          </p:cNvPicPr>
          <p:nvPr/>
        </p:nvPicPr>
        <p:blipFill rotWithShape="1">
          <a:blip r:embed="rId2"/>
          <a:srcRect l="21368"/>
          <a:stretch/>
        </p:blipFill>
        <p:spPr>
          <a:xfrm>
            <a:off x="6982091" y="1196507"/>
            <a:ext cx="4274222" cy="3699769"/>
          </a:xfrm>
          <a:prstGeom prst="rect">
            <a:avLst/>
          </a:prstGeom>
        </p:spPr>
      </p:pic>
    </p:spTree>
    <p:extLst>
      <p:ext uri="{BB962C8B-B14F-4D97-AF65-F5344CB8AC3E}">
        <p14:creationId xmlns:p14="http://schemas.microsoft.com/office/powerpoint/2010/main" val="213123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A395E06A-65B9-4768-B46A-D1B2BD409915}"/>
              </a:ext>
            </a:extLst>
          </p:cNvPr>
          <p:cNvSpPr/>
          <p:nvPr/>
        </p:nvSpPr>
        <p:spPr>
          <a:xfrm>
            <a:off x="346229" y="195309"/>
            <a:ext cx="4944862" cy="636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Blocks designed</a:t>
            </a:r>
          </a:p>
        </p:txBody>
      </p:sp>
      <p:sp>
        <p:nvSpPr>
          <p:cNvPr id="3" name="TextBox 2">
            <a:extLst>
              <a:ext uri="{FF2B5EF4-FFF2-40B4-BE49-F238E27FC236}">
                <a16:creationId xmlns:a16="http://schemas.microsoft.com/office/drawing/2014/main" id="{6D89825C-829E-40AC-A827-1EA7FC3A5E63}"/>
              </a:ext>
            </a:extLst>
          </p:cNvPr>
          <p:cNvSpPr txBox="1"/>
          <p:nvPr/>
        </p:nvSpPr>
        <p:spPr>
          <a:xfrm>
            <a:off x="346229" y="997119"/>
            <a:ext cx="10827027" cy="2899320"/>
          </a:xfrm>
          <a:prstGeom prst="rect">
            <a:avLst/>
          </a:prstGeom>
          <a:noFill/>
        </p:spPr>
        <p:txBody>
          <a:bodyPr wrap="square" rtlCol="0">
            <a:spAutoFit/>
          </a:bodyPr>
          <a:lstStyle/>
          <a:p>
            <a:pPr algn="l">
              <a:lnSpc>
                <a:spcPct val="150000"/>
              </a:lnSpc>
            </a:pPr>
            <a:r>
              <a:rPr lang="en-US" sz="2400" b="1" dirty="0">
                <a:latin typeface="Times New Roman" panose="02020603050405020304" pitchFamily="18" charset="0"/>
                <a:cs typeface="Times New Roman" panose="02020603050405020304" pitchFamily="18" charset="0"/>
              </a:rPr>
              <a:t>Photoplethysmography:</a:t>
            </a:r>
          </a:p>
          <a:p>
            <a:pPr algn="l">
              <a:lnSpc>
                <a:spcPct val="150000"/>
              </a:lnSpc>
            </a:pPr>
            <a:r>
              <a:rPr lang="en-US" sz="2000" dirty="0">
                <a:latin typeface="Times New Roman" panose="02020603050405020304" pitchFamily="18" charset="0"/>
                <a:cs typeface="Times New Roman" panose="02020603050405020304" pitchFamily="18" charset="0"/>
              </a:rPr>
              <a:t>The Photoplethysmography (PPG) sensor is a device commonly found within these "wearable devices" as it offers a compact, non-invasive form factor to monitor the Heart Rate Variability(HRV) of the end user, providing them insight into the health of their heart. In our design a dynamic gain control scheme is proposed to change the gain of the PPG system based on skin pigmentation.</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56BFD4-68B5-2EE3-A376-4C2AFCDD55A4}"/>
              </a:ext>
            </a:extLst>
          </p:cNvPr>
          <p:cNvSpPr txBox="1"/>
          <p:nvPr/>
        </p:nvSpPr>
        <p:spPr>
          <a:xfrm>
            <a:off x="346229" y="3499659"/>
            <a:ext cx="10827027" cy="2991653"/>
          </a:xfrm>
          <a:prstGeom prst="rect">
            <a:avLst/>
          </a:prstGeom>
          <a:noFill/>
        </p:spPr>
        <p:txBody>
          <a:bodyPr wrap="square" rtlCol="0">
            <a:spAutoFit/>
          </a:bodyPr>
          <a:lstStyle/>
          <a:p>
            <a:pPr algn="l">
              <a:lnSpc>
                <a:spcPct val="150000"/>
              </a:lnSpc>
            </a:pPr>
            <a:r>
              <a:rPr lang="en-US" sz="2400" b="1" dirty="0">
                <a:latin typeface="Times New Roman" panose="02020603050405020304" pitchFamily="18" charset="0"/>
                <a:cs typeface="Times New Roman" panose="02020603050405020304" pitchFamily="18" charset="0"/>
              </a:rPr>
              <a:t>Temperature Sensor:</a:t>
            </a:r>
          </a:p>
          <a:p>
            <a:pPr algn="l">
              <a:lnSpc>
                <a:spcPct val="150000"/>
              </a:lnSpc>
            </a:pPr>
            <a:r>
              <a:rPr lang="en-US" sz="2000" dirty="0">
                <a:latin typeface="Times New Roman" panose="02020603050405020304" pitchFamily="18" charset="0"/>
                <a:cs typeface="Times New Roman" panose="02020603050405020304" pitchFamily="18" charset="0"/>
              </a:rPr>
              <a:t>The Temperature to Frequency sensor is an important block for all "wearable devices“. The temperature is sensed as a voltage proportional to temperature (VPTAT). Voltage signal is converted to current through an amplifier. The mirrored output current charges the capacitor. Based the VPTAT, CT is charged and discharged. Rate of charge and discharge leads to a frequency proportional to temperature</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405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81D03A7-70C1-4BE7-8523-5FDFA7B5C5F9}"/>
              </a:ext>
            </a:extLst>
          </p:cNvPr>
          <p:cNvSpPr/>
          <p:nvPr/>
        </p:nvSpPr>
        <p:spPr>
          <a:xfrm>
            <a:off x="346228" y="195309"/>
            <a:ext cx="10086071"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CMOS PPG Sensor with Correcting Feedback for Effects of Skin Pigmentation</a:t>
            </a:r>
          </a:p>
        </p:txBody>
      </p:sp>
      <p:pic>
        <p:nvPicPr>
          <p:cNvPr id="3" name="Picture 2" descr="Diagram&#10;&#10;Description automatically generated">
            <a:extLst>
              <a:ext uri="{FF2B5EF4-FFF2-40B4-BE49-F238E27FC236}">
                <a16:creationId xmlns:a16="http://schemas.microsoft.com/office/drawing/2014/main" id="{B19BF572-C641-C968-8CA8-3EC5E954C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631" y="1636945"/>
            <a:ext cx="7604369" cy="4448253"/>
          </a:xfrm>
          <a:prstGeom prst="rect">
            <a:avLst/>
          </a:prstGeom>
        </p:spPr>
      </p:pic>
      <p:pic>
        <p:nvPicPr>
          <p:cNvPr id="5" name="Picture 4" descr="Diagram, schematic&#10;&#10;Description automatically generated">
            <a:extLst>
              <a:ext uri="{FF2B5EF4-FFF2-40B4-BE49-F238E27FC236}">
                <a16:creationId xmlns:a16="http://schemas.microsoft.com/office/drawing/2014/main" id="{9BB7FB50-BB1F-6873-92C2-74FC93818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39" y="1377530"/>
            <a:ext cx="4215467" cy="2820324"/>
          </a:xfrm>
          <a:prstGeom prst="rect">
            <a:avLst/>
          </a:prstGeom>
        </p:spPr>
      </p:pic>
      <p:pic>
        <p:nvPicPr>
          <p:cNvPr id="7" name="Picture 6" descr="Diagram&#10;&#10;Description automatically generated">
            <a:extLst>
              <a:ext uri="{FF2B5EF4-FFF2-40B4-BE49-F238E27FC236}">
                <a16:creationId xmlns:a16="http://schemas.microsoft.com/office/drawing/2014/main" id="{26DAB572-F352-8D69-82AA-B6D9C403D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412" y="4191881"/>
            <a:ext cx="2854011" cy="2666119"/>
          </a:xfrm>
          <a:prstGeom prst="rect">
            <a:avLst/>
          </a:prstGeom>
        </p:spPr>
      </p:pic>
      <p:sp>
        <p:nvSpPr>
          <p:cNvPr id="8" name="Rectangle 7">
            <a:extLst>
              <a:ext uri="{FF2B5EF4-FFF2-40B4-BE49-F238E27FC236}">
                <a16:creationId xmlns:a16="http://schemas.microsoft.com/office/drawing/2014/main" id="{A3427D8F-1F0E-AB11-F981-84AE11832592}"/>
              </a:ext>
            </a:extLst>
          </p:cNvPr>
          <p:cNvSpPr/>
          <p:nvPr/>
        </p:nvSpPr>
        <p:spPr>
          <a:xfrm>
            <a:off x="4587631" y="4589797"/>
            <a:ext cx="2270369" cy="2024363"/>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67509C-99CC-F980-4FEB-1235C8E1CD10}"/>
              </a:ext>
            </a:extLst>
          </p:cNvPr>
          <p:cNvSpPr/>
          <p:nvPr/>
        </p:nvSpPr>
        <p:spPr>
          <a:xfrm>
            <a:off x="883921" y="4123210"/>
            <a:ext cx="3157876" cy="2689485"/>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B154A80E-2D68-FA82-482B-BD7A7D16A8DB}"/>
              </a:ext>
            </a:extLst>
          </p:cNvPr>
          <p:cNvSpPr/>
          <p:nvPr/>
        </p:nvSpPr>
        <p:spPr>
          <a:xfrm>
            <a:off x="3941334" y="5245976"/>
            <a:ext cx="746760" cy="5745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C9DF14F-7CED-28FB-F663-181F08A1F1C3}"/>
              </a:ext>
            </a:extLst>
          </p:cNvPr>
          <p:cNvSpPr/>
          <p:nvPr/>
        </p:nvSpPr>
        <p:spPr>
          <a:xfrm>
            <a:off x="7757355" y="4181079"/>
            <a:ext cx="1264920" cy="189331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224A4-BC40-4FAC-F6B8-E542A76725D2}"/>
              </a:ext>
            </a:extLst>
          </p:cNvPr>
          <p:cNvSpPr/>
          <p:nvPr/>
        </p:nvSpPr>
        <p:spPr>
          <a:xfrm>
            <a:off x="449747" y="1314747"/>
            <a:ext cx="4581880" cy="28203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ctor: Elbow 29">
            <a:extLst>
              <a:ext uri="{FF2B5EF4-FFF2-40B4-BE49-F238E27FC236}">
                <a16:creationId xmlns:a16="http://schemas.microsoft.com/office/drawing/2014/main" id="{DFC34CA4-591C-54FB-AAB2-B746C38A9EF3}"/>
              </a:ext>
            </a:extLst>
          </p:cNvPr>
          <p:cNvCxnSpPr>
            <a:cxnSpLocks/>
            <a:endCxn id="26" idx="0"/>
          </p:cNvCxnSpPr>
          <p:nvPr/>
        </p:nvCxnSpPr>
        <p:spPr>
          <a:xfrm>
            <a:off x="5031627" y="1377530"/>
            <a:ext cx="3358188" cy="2803549"/>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8311CB3-00FD-0F65-DFD3-A83B2A91FD24}"/>
              </a:ext>
            </a:extLst>
          </p:cNvPr>
          <p:cNvSpPr txBox="1"/>
          <p:nvPr/>
        </p:nvSpPr>
        <p:spPr>
          <a:xfrm>
            <a:off x="5054165" y="5945508"/>
            <a:ext cx="141570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Off-chip</a:t>
            </a:r>
          </a:p>
        </p:txBody>
      </p:sp>
    </p:spTree>
    <p:extLst>
      <p:ext uri="{BB962C8B-B14F-4D97-AF65-F5344CB8AC3E}">
        <p14:creationId xmlns:p14="http://schemas.microsoft.com/office/powerpoint/2010/main" val="23909074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81D03A7-70C1-4BE7-8523-5FDFA7B5C5F9}"/>
              </a:ext>
            </a:extLst>
          </p:cNvPr>
          <p:cNvSpPr/>
          <p:nvPr/>
        </p:nvSpPr>
        <p:spPr>
          <a:xfrm>
            <a:off x="346229" y="195309"/>
            <a:ext cx="4027652"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Results</a:t>
            </a:r>
          </a:p>
        </p:txBody>
      </p:sp>
      <p:pic>
        <p:nvPicPr>
          <p:cNvPr id="4" name="Picture 3" descr="Chart, line chart&#10;&#10;Description automatically generated">
            <a:extLst>
              <a:ext uri="{FF2B5EF4-FFF2-40B4-BE49-F238E27FC236}">
                <a16:creationId xmlns:a16="http://schemas.microsoft.com/office/drawing/2014/main" id="{65663AF7-ACB0-40CA-671C-A8C06A6A1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8" y="1318848"/>
            <a:ext cx="6100880" cy="4548120"/>
          </a:xfrm>
          <a:prstGeom prst="rect">
            <a:avLst/>
          </a:prstGeom>
        </p:spPr>
      </p:pic>
      <p:pic>
        <p:nvPicPr>
          <p:cNvPr id="11" name="Picture 10" descr="Chart, histogram&#10;&#10;Description automatically generated">
            <a:extLst>
              <a:ext uri="{FF2B5EF4-FFF2-40B4-BE49-F238E27FC236}">
                <a16:creationId xmlns:a16="http://schemas.microsoft.com/office/drawing/2014/main" id="{DC1A7973-1B12-ABB4-376E-F61379DAC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627" y="0"/>
            <a:ext cx="4459854" cy="5343843"/>
          </a:xfrm>
          <a:prstGeom prst="rect">
            <a:avLst/>
          </a:prstGeom>
        </p:spPr>
      </p:pic>
      <p:sp>
        <p:nvSpPr>
          <p:cNvPr id="20" name="TextBox 19">
            <a:extLst>
              <a:ext uri="{FF2B5EF4-FFF2-40B4-BE49-F238E27FC236}">
                <a16:creationId xmlns:a16="http://schemas.microsoft.com/office/drawing/2014/main" id="{08C20CAA-7165-E388-4009-28107A04C705}"/>
              </a:ext>
            </a:extLst>
          </p:cNvPr>
          <p:cNvSpPr txBox="1"/>
          <p:nvPr/>
        </p:nvSpPr>
        <p:spPr>
          <a:xfrm>
            <a:off x="7137377" y="5439202"/>
            <a:ext cx="4902176"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transient simulation of the PGA, with changing the decoder outputs b0-b3 while reading the output the gain of the amplifier is changed as a response to fewer red pigments.</a:t>
            </a:r>
          </a:p>
        </p:txBody>
      </p:sp>
      <p:sp>
        <p:nvSpPr>
          <p:cNvPr id="24" name="TextBox 23">
            <a:extLst>
              <a:ext uri="{FF2B5EF4-FFF2-40B4-BE49-F238E27FC236}">
                <a16:creationId xmlns:a16="http://schemas.microsoft.com/office/drawing/2014/main" id="{5687FE2F-0C50-C65D-E35B-5428016FFD77}"/>
              </a:ext>
            </a:extLst>
          </p:cNvPr>
          <p:cNvSpPr txBox="1"/>
          <p:nvPr/>
        </p:nvSpPr>
        <p:spPr>
          <a:xfrm>
            <a:off x="2474418" y="5695559"/>
            <a:ext cx="4125583"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Red Light Intensity output red from the system Vs. Pigmentation showing a polynomial growth</a:t>
            </a:r>
          </a:p>
        </p:txBody>
      </p:sp>
    </p:spTree>
    <p:extLst>
      <p:ext uri="{BB962C8B-B14F-4D97-AF65-F5344CB8AC3E}">
        <p14:creationId xmlns:p14="http://schemas.microsoft.com/office/powerpoint/2010/main" val="15729655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81D03A7-70C1-4BE7-8523-5FDFA7B5C5F9}"/>
              </a:ext>
            </a:extLst>
          </p:cNvPr>
          <p:cNvSpPr/>
          <p:nvPr/>
        </p:nvSpPr>
        <p:spPr>
          <a:xfrm>
            <a:off x="346228" y="195309"/>
            <a:ext cx="4025575"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Design in </a:t>
            </a:r>
            <a:r>
              <a:rPr lang="en-US" sz="3600" dirty="0" err="1">
                <a:latin typeface="Times New Roman" panose="02020603050405020304" pitchFamily="18" charset="0"/>
                <a:cs typeface="Times New Roman" panose="02020603050405020304" pitchFamily="18" charset="0"/>
              </a:rPr>
              <a:t>Xscheme</a:t>
            </a:r>
            <a:endParaRPr lang="en-US" sz="3600" dirty="0">
              <a:latin typeface="Times New Roman" panose="02020603050405020304" pitchFamily="18" charset="0"/>
              <a:cs typeface="Times New Roman" panose="02020603050405020304" pitchFamily="18" charset="0"/>
            </a:endParaRPr>
          </a:p>
        </p:txBody>
      </p:sp>
      <p:pic>
        <p:nvPicPr>
          <p:cNvPr id="4" name="Picture 3" descr="Diagram, schematic&#10;&#10;Description automatically generated">
            <a:extLst>
              <a:ext uri="{FF2B5EF4-FFF2-40B4-BE49-F238E27FC236}">
                <a16:creationId xmlns:a16="http://schemas.microsoft.com/office/drawing/2014/main" id="{58DF90CA-7C5F-52DA-D1AB-413119F0DEA2}"/>
              </a:ext>
            </a:extLst>
          </p:cNvPr>
          <p:cNvPicPr>
            <a:picLocks noChangeAspect="1"/>
          </p:cNvPicPr>
          <p:nvPr/>
        </p:nvPicPr>
        <p:blipFill rotWithShape="1">
          <a:blip r:embed="rId3">
            <a:extLst>
              <a:ext uri="{28A0092B-C50C-407E-A947-70E740481C1C}">
                <a14:useLocalDpi xmlns:a14="http://schemas.microsoft.com/office/drawing/2010/main" val="0"/>
              </a:ext>
            </a:extLst>
          </a:blip>
          <a:srcRect l="31156" t="12744" r="24222" b="17366"/>
          <a:stretch/>
        </p:blipFill>
        <p:spPr>
          <a:xfrm>
            <a:off x="4371803" y="-34072"/>
            <a:ext cx="7620000" cy="6696763"/>
          </a:xfrm>
          <a:prstGeom prst="rect">
            <a:avLst/>
          </a:prstGeom>
        </p:spPr>
      </p:pic>
    </p:spTree>
    <p:extLst>
      <p:ext uri="{BB962C8B-B14F-4D97-AF65-F5344CB8AC3E}">
        <p14:creationId xmlns:p14="http://schemas.microsoft.com/office/powerpoint/2010/main" val="141246973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81D03A7-70C1-4BE7-8523-5FDFA7B5C5F9}"/>
              </a:ext>
            </a:extLst>
          </p:cNvPr>
          <p:cNvSpPr/>
          <p:nvPr/>
        </p:nvSpPr>
        <p:spPr>
          <a:xfrm>
            <a:off x="346228" y="195309"/>
            <a:ext cx="6511772"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Temperature to frequency sensor</a:t>
            </a:r>
          </a:p>
        </p:txBody>
      </p:sp>
      <p:pic>
        <p:nvPicPr>
          <p:cNvPr id="11" name="Picture 10">
            <a:extLst>
              <a:ext uri="{FF2B5EF4-FFF2-40B4-BE49-F238E27FC236}">
                <a16:creationId xmlns:a16="http://schemas.microsoft.com/office/drawing/2014/main" id="{629D74DF-F34A-7417-FC23-0A5B45FAB023}"/>
              </a:ext>
            </a:extLst>
          </p:cNvPr>
          <p:cNvPicPr>
            <a:picLocks noChangeAspect="1"/>
          </p:cNvPicPr>
          <p:nvPr/>
        </p:nvPicPr>
        <p:blipFill>
          <a:blip r:embed="rId3"/>
          <a:stretch>
            <a:fillRect/>
          </a:stretch>
        </p:blipFill>
        <p:spPr>
          <a:xfrm>
            <a:off x="860747" y="2559751"/>
            <a:ext cx="9602032" cy="3993226"/>
          </a:xfrm>
          <a:prstGeom prst="rect">
            <a:avLst/>
          </a:prstGeom>
        </p:spPr>
      </p:pic>
      <p:sp>
        <p:nvSpPr>
          <p:cNvPr id="22" name="TextBox 21">
            <a:extLst>
              <a:ext uri="{FF2B5EF4-FFF2-40B4-BE49-F238E27FC236}">
                <a16:creationId xmlns:a16="http://schemas.microsoft.com/office/drawing/2014/main" id="{DC71E774-7D1B-C27E-443B-B223105E1C78}"/>
              </a:ext>
            </a:extLst>
          </p:cNvPr>
          <p:cNvSpPr txBox="1"/>
          <p:nvPr/>
        </p:nvSpPr>
        <p:spPr>
          <a:xfrm>
            <a:off x="860747" y="1377530"/>
            <a:ext cx="9680191"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temperature sensing core is constructed using serially connected MOS transistors to generate the proportional to absolute temperature (VPTAT ). The PTAT signal is converted to current through an amplifier and a scaling</a:t>
            </a:r>
          </a:p>
          <a:p>
            <a:r>
              <a:rPr lang="en-US" sz="2000" dirty="0">
                <a:latin typeface="Times New Roman" panose="02020603050405020304" pitchFamily="18" charset="0"/>
                <a:cs typeface="Times New Roman" panose="02020603050405020304" pitchFamily="18" charset="0"/>
              </a:rPr>
              <a:t>transistor.</a:t>
            </a:r>
          </a:p>
        </p:txBody>
      </p:sp>
    </p:spTree>
    <p:extLst>
      <p:ext uri="{BB962C8B-B14F-4D97-AF65-F5344CB8AC3E}">
        <p14:creationId xmlns:p14="http://schemas.microsoft.com/office/powerpoint/2010/main" val="35955781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81D03A7-70C1-4BE7-8523-5FDFA7B5C5F9}"/>
              </a:ext>
            </a:extLst>
          </p:cNvPr>
          <p:cNvSpPr/>
          <p:nvPr/>
        </p:nvSpPr>
        <p:spPr>
          <a:xfrm>
            <a:off x="346228" y="195309"/>
            <a:ext cx="6511772"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Results</a:t>
            </a:r>
          </a:p>
        </p:txBody>
      </p:sp>
      <p:pic>
        <p:nvPicPr>
          <p:cNvPr id="3" name="Picture 2" descr="Diagram&#10;&#10;Description automatically generated with low confidence">
            <a:extLst>
              <a:ext uri="{FF2B5EF4-FFF2-40B4-BE49-F238E27FC236}">
                <a16:creationId xmlns:a16="http://schemas.microsoft.com/office/drawing/2014/main" id="{926797C5-BEB2-A76A-4116-72C304345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223" y="1328533"/>
            <a:ext cx="5266740" cy="5332085"/>
          </a:xfrm>
          <a:prstGeom prst="rect">
            <a:avLst/>
          </a:prstGeom>
        </p:spPr>
      </p:pic>
      <p:pic>
        <p:nvPicPr>
          <p:cNvPr id="5" name="Picture 4" descr="Chart, line chart&#10;&#10;Description automatically generated">
            <a:extLst>
              <a:ext uri="{FF2B5EF4-FFF2-40B4-BE49-F238E27FC236}">
                <a16:creationId xmlns:a16="http://schemas.microsoft.com/office/drawing/2014/main" id="{53BEEABF-F190-EC89-C6CD-D2373E0EB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04" y="2630169"/>
            <a:ext cx="5552453" cy="2863577"/>
          </a:xfrm>
          <a:prstGeom prst="rect">
            <a:avLst/>
          </a:prstGeom>
        </p:spPr>
      </p:pic>
    </p:spTree>
    <p:extLst>
      <p:ext uri="{BB962C8B-B14F-4D97-AF65-F5344CB8AC3E}">
        <p14:creationId xmlns:p14="http://schemas.microsoft.com/office/powerpoint/2010/main" val="7252235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CB90E6E8-40DC-A65E-4A96-10F9C340DC7E}"/>
              </a:ext>
            </a:extLst>
          </p:cNvPr>
          <p:cNvSpPr/>
          <p:nvPr/>
        </p:nvSpPr>
        <p:spPr>
          <a:xfrm>
            <a:off x="346228" y="195309"/>
            <a:ext cx="4025575" cy="98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Design in </a:t>
            </a:r>
            <a:r>
              <a:rPr lang="en-US" sz="3600" dirty="0" err="1">
                <a:latin typeface="Times New Roman" panose="02020603050405020304" pitchFamily="18" charset="0"/>
                <a:cs typeface="Times New Roman" panose="02020603050405020304" pitchFamily="18" charset="0"/>
              </a:rPr>
              <a:t>Xscheme</a:t>
            </a:r>
            <a:endParaRPr lang="en-US" sz="3600"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with medium confidence">
            <a:extLst>
              <a:ext uri="{FF2B5EF4-FFF2-40B4-BE49-F238E27FC236}">
                <a16:creationId xmlns:a16="http://schemas.microsoft.com/office/drawing/2014/main" id="{C500581B-455D-7E42-B886-F7DDC87E447C}"/>
              </a:ext>
            </a:extLst>
          </p:cNvPr>
          <p:cNvPicPr>
            <a:picLocks noChangeAspect="1"/>
          </p:cNvPicPr>
          <p:nvPr/>
        </p:nvPicPr>
        <p:blipFill rotWithShape="1">
          <a:blip r:embed="rId3">
            <a:extLst>
              <a:ext uri="{28A0092B-C50C-407E-A947-70E740481C1C}">
                <a14:useLocalDpi xmlns:a14="http://schemas.microsoft.com/office/drawing/2010/main" val="0"/>
              </a:ext>
            </a:extLst>
          </a:blip>
          <a:srcRect t="22145" b="32857"/>
          <a:stretch/>
        </p:blipFill>
        <p:spPr>
          <a:xfrm>
            <a:off x="0" y="1636945"/>
            <a:ext cx="12192000" cy="2520189"/>
          </a:xfrm>
          <a:prstGeom prst="rect">
            <a:avLst/>
          </a:prstGeom>
        </p:spPr>
      </p:pic>
    </p:spTree>
    <p:extLst>
      <p:ext uri="{BB962C8B-B14F-4D97-AF65-F5344CB8AC3E}">
        <p14:creationId xmlns:p14="http://schemas.microsoft.com/office/powerpoint/2010/main" val="90243614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78870CB-8A35-4284-BEEE-8C5C35D85052}"/>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5400" kern="1200" dirty="0">
                <a:solidFill>
                  <a:schemeClr val="accent1"/>
                </a:solidFill>
                <a:latin typeface="Times New Roman" panose="02020603050405020304" pitchFamily="18" charset="0"/>
                <a:cs typeface="Times New Roman" panose="02020603050405020304" pitchFamily="18" charset="0"/>
              </a:rPr>
              <a:t>Thank you!</a:t>
            </a:r>
            <a:br>
              <a:rPr lang="en-US" sz="5400" kern="1200" dirty="0">
                <a:solidFill>
                  <a:schemeClr val="accent1"/>
                </a:solidFill>
                <a:latin typeface="Times New Roman" panose="02020603050405020304" pitchFamily="18" charset="0"/>
                <a:cs typeface="Times New Roman" panose="02020603050405020304" pitchFamily="18" charset="0"/>
              </a:rPr>
            </a:br>
            <a:endParaRPr lang="en-US" sz="5400" kern="1200" dirty="0">
              <a:solidFill>
                <a:schemeClr val="accent1"/>
              </a:solidFill>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772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eme1">
  <a:themeElements>
    <a:clrScheme name="Open House Template">
      <a:dk1>
        <a:sysClr val="windowText" lastClr="000000"/>
      </a:dk1>
      <a:lt1>
        <a:sysClr val="window" lastClr="FFFFFF"/>
      </a:lt1>
      <a:dk2>
        <a:srgbClr val="44546A"/>
      </a:dk2>
      <a:lt2>
        <a:srgbClr val="E7E6E6"/>
      </a:lt2>
      <a:accent1>
        <a:srgbClr val="FFC000"/>
      </a:accent1>
      <a:accent2>
        <a:srgbClr val="717171"/>
      </a:accent2>
      <a:accent3>
        <a:srgbClr val="A5A5A5"/>
      </a:accent3>
      <a:accent4>
        <a:srgbClr val="F7F05B"/>
      </a:accent4>
      <a:accent5>
        <a:srgbClr val="FFC000"/>
      </a:accent5>
      <a:accent6>
        <a:srgbClr val="717171"/>
      </a:accent6>
      <a:hlink>
        <a:srgbClr val="FFC000"/>
      </a:hlink>
      <a:folHlink>
        <a:srgbClr val="FFC000"/>
      </a:folHlink>
    </a:clrScheme>
    <a:fontScheme name="Open House Template">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1718</TotalTime>
  <Words>386</Words>
  <Application>Microsoft Office PowerPoint</Application>
  <PresentationFormat>Widescreen</PresentationFormat>
  <Paragraphs>28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 Cond</vt:lpstr>
      <vt:lpstr>Times New Roman</vt:lpstr>
      <vt:lpstr>Theme1</vt:lpstr>
      <vt:lpstr>Design review: System on Chip for Measurement of  Physiological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on Chip for the Next Pandemic</dc:title>
  <dc:creator>Ava Hedayatipour</dc:creator>
  <cp:lastModifiedBy>Ava Hedayatipour</cp:lastModifiedBy>
  <cp:revision>7</cp:revision>
  <dcterms:created xsi:type="dcterms:W3CDTF">2022-07-21T21:00:17Z</dcterms:created>
  <dcterms:modified xsi:type="dcterms:W3CDTF">2022-10-12T07:11:43Z</dcterms:modified>
</cp:coreProperties>
</file>