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2" r:id="rId3"/>
    <p:sldId id="259" r:id="rId4"/>
    <p:sldId id="263" r:id="rId5"/>
    <p:sldId id="256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38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a%20Hedayatipour\Desktop\gai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42381183695792"/>
          <c:y val="8.0030743144397329E-2"/>
          <c:w val="0.78928667308232892"/>
          <c:h val="0.78963155015193776"/>
        </c:manualLayout>
      </c:layout>
      <c:scatterChart>
        <c:scatterStyle val="lineMarker"/>
        <c:varyColors val="0"/>
        <c:ser>
          <c:idx val="0"/>
          <c:order val="0"/>
          <c:tx>
            <c:strRef>
              <c:f>gain!$B$1</c:f>
              <c:strCache>
                <c:ptCount val="1"/>
                <c:pt idx="0">
                  <c:v>VT("/out") Y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gain!$C:$C</c:f>
              <c:numCache>
                <c:formatCode>General</c:formatCode>
                <c:ptCount val="1048576"/>
                <c:pt idx="1">
                  <c:v>0</c:v>
                </c:pt>
                <c:pt idx="2">
                  <c:v>4.9999999999999996E-5</c:v>
                </c:pt>
                <c:pt idx="3">
                  <c:v>1.0277370219825301E-4</c:v>
                </c:pt>
                <c:pt idx="4">
                  <c:v>1.7194215403977702E-4</c:v>
                </c:pt>
                <c:pt idx="5">
                  <c:v>2.4335082596402502E-4</c:v>
                </c:pt>
                <c:pt idx="6">
                  <c:v>3.2668415929735801E-4</c:v>
                </c:pt>
                <c:pt idx="7">
                  <c:v>4.10017492630691E-4</c:v>
                </c:pt>
                <c:pt idx="8">
                  <c:v>4.9335082596402497E-4</c:v>
                </c:pt>
                <c:pt idx="9">
                  <c:v>5.7668415929735791E-4</c:v>
                </c:pt>
                <c:pt idx="10">
                  <c:v>6.6001749263069095E-4</c:v>
                </c:pt>
                <c:pt idx="11">
                  <c:v>7.43350825964024E-4</c:v>
                </c:pt>
                <c:pt idx="12">
                  <c:v>8.2668415929735802E-4</c:v>
                </c:pt>
                <c:pt idx="13">
                  <c:v>8.99536520098939E-4</c:v>
                </c:pt>
                <c:pt idx="14">
                  <c:v>9.8286985343227313E-4</c:v>
                </c:pt>
                <c:pt idx="15">
                  <c:v>1.0662031867656001E-3</c:v>
                </c:pt>
                <c:pt idx="16">
                  <c:v>1.1495365200989401E-3</c:v>
                </c:pt>
                <c:pt idx="17">
                  <c:v>1.2328698534322701E-3</c:v>
                </c:pt>
                <c:pt idx="18">
                  <c:v>1.30032164054883E-3</c:v>
                </c:pt>
                <c:pt idx="19">
                  <c:v>1.3634482716584999E-3</c:v>
                </c:pt>
                <c:pt idx="20">
                  <c:v>1.4467816049918301E-3</c:v>
                </c:pt>
                <c:pt idx="21">
                  <c:v>1.5301149383251699E-3</c:v>
                </c:pt>
                <c:pt idx="22">
                  <c:v>1.6134482716585001E-3</c:v>
                </c:pt>
                <c:pt idx="23">
                  <c:v>1.6967816049918299E-3</c:v>
                </c:pt>
                <c:pt idx="24">
                  <c:v>1.7646481042991199E-3</c:v>
                </c:pt>
                <c:pt idx="25">
                  <c:v>1.8416246021166701E-3</c:v>
                </c:pt>
                <c:pt idx="26">
                  <c:v>1.9249579354500101E-3</c:v>
                </c:pt>
                <c:pt idx="27">
                  <c:v>2.0082912687833399E-3</c:v>
                </c:pt>
                <c:pt idx="28">
                  <c:v>2.0916246021166702E-3</c:v>
                </c:pt>
                <c:pt idx="29">
                  <c:v>2.1749579354500099E-3</c:v>
                </c:pt>
                <c:pt idx="30">
                  <c:v>2.2582912687833401E-3</c:v>
                </c:pt>
                <c:pt idx="31">
                  <c:v>2.3416246021166699E-3</c:v>
                </c:pt>
                <c:pt idx="32">
                  <c:v>2.4114780604781801E-3</c:v>
                </c:pt>
                <c:pt idx="33">
                  <c:v>2.4948113938115099E-3</c:v>
                </c:pt>
                <c:pt idx="34">
                  <c:v>2.5781447271448501E-3</c:v>
                </c:pt>
                <c:pt idx="35">
                  <c:v>2.6614780604781799E-3</c:v>
                </c:pt>
                <c:pt idx="36">
                  <c:v>2.7448113938115101E-3</c:v>
                </c:pt>
                <c:pt idx="37">
                  <c:v>2.8281447271448499E-3</c:v>
                </c:pt>
                <c:pt idx="38">
                  <c:v>2.9043585061929197E-3</c:v>
                </c:pt>
                <c:pt idx="39">
                  <c:v>2.98769183952625E-3</c:v>
                </c:pt>
                <c:pt idx="40">
                  <c:v>3.0710251728595902E-3</c:v>
                </c:pt>
                <c:pt idx="41">
                  <c:v>3.1543585061929199E-3</c:v>
                </c:pt>
                <c:pt idx="42">
                  <c:v>3.2376918395262497E-3</c:v>
                </c:pt>
                <c:pt idx="43">
                  <c:v>3.3064118672228499E-3</c:v>
                </c:pt>
                <c:pt idx="44">
                  <c:v>3.3694784473564301E-3</c:v>
                </c:pt>
                <c:pt idx="45">
                  <c:v>3.4528117806897599E-3</c:v>
                </c:pt>
                <c:pt idx="46">
                  <c:v>3.5361451140230901E-3</c:v>
                </c:pt>
                <c:pt idx="47">
                  <c:v>3.6194784473564299E-3</c:v>
                </c:pt>
                <c:pt idx="48">
                  <c:v>3.7028117806897601E-3</c:v>
                </c:pt>
                <c:pt idx="49">
                  <c:v>3.7689015292078102E-3</c:v>
                </c:pt>
                <c:pt idx="50">
                  <c:v>3.8408007336316703E-3</c:v>
                </c:pt>
                <c:pt idx="51">
                  <c:v>3.9241340669649996E-3</c:v>
                </c:pt>
                <c:pt idx="52">
                  <c:v>4.0074674002983403E-3</c:v>
                </c:pt>
                <c:pt idx="53">
                  <c:v>4.0908007336316696E-3</c:v>
                </c:pt>
                <c:pt idx="54">
                  <c:v>4.1741340669649999E-3</c:v>
                </c:pt>
                <c:pt idx="55">
                  <c:v>4.2574674002983396E-3</c:v>
                </c:pt>
                <c:pt idx="56">
                  <c:v>4.3408007336316699E-3</c:v>
                </c:pt>
                <c:pt idx="57">
                  <c:v>4.4104346528286605E-3</c:v>
                </c:pt>
                <c:pt idx="58">
                  <c:v>4.4937679861619898E-3</c:v>
                </c:pt>
                <c:pt idx="59">
                  <c:v>4.5771013194953296E-3</c:v>
                </c:pt>
                <c:pt idx="60">
                  <c:v>4.6604346528286598E-3</c:v>
                </c:pt>
                <c:pt idx="61">
                  <c:v>4.74376798616199E-3</c:v>
                </c:pt>
                <c:pt idx="62">
                  <c:v>4.8271013194953298E-3</c:v>
                </c:pt>
                <c:pt idx="63">
                  <c:v>4.9030181352890702E-3</c:v>
                </c:pt>
                <c:pt idx="64">
                  <c:v>4.9863514686223995E-3</c:v>
                </c:pt>
                <c:pt idx="65">
                  <c:v>5.0696848019557393E-3</c:v>
                </c:pt>
                <c:pt idx="66">
                  <c:v>5.1530181352890704E-3</c:v>
                </c:pt>
                <c:pt idx="67">
                  <c:v>5.2363514686223998E-3</c:v>
                </c:pt>
                <c:pt idx="68">
                  <c:v>5.3043854563765902E-3</c:v>
                </c:pt>
                <c:pt idx="69">
                  <c:v>5.3670671103737601E-3</c:v>
                </c:pt>
                <c:pt idx="70">
                  <c:v>5.4504004437070895E-3</c:v>
                </c:pt>
                <c:pt idx="71">
                  <c:v>5.5337337770404197E-3</c:v>
                </c:pt>
                <c:pt idx="72">
                  <c:v>5.6170671103737604E-3</c:v>
                </c:pt>
                <c:pt idx="73">
                  <c:v>5.7004004437070897E-3</c:v>
                </c:pt>
                <c:pt idx="74">
                  <c:v>5.7671006338202799E-3</c:v>
                </c:pt>
                <c:pt idx="75">
                  <c:v>5.8409465649771003E-3</c:v>
                </c:pt>
                <c:pt idx="76">
                  <c:v>5.9242798983104401E-3</c:v>
                </c:pt>
                <c:pt idx="77">
                  <c:v>6.0076132316437695E-3</c:v>
                </c:pt>
                <c:pt idx="78">
                  <c:v>6.0909465649771006E-3</c:v>
                </c:pt>
                <c:pt idx="79">
                  <c:v>6.1742798983104403E-3</c:v>
                </c:pt>
                <c:pt idx="80">
                  <c:v>6.2576132316437697E-3</c:v>
                </c:pt>
                <c:pt idx="81">
                  <c:v>6.3409465649770999E-3</c:v>
                </c:pt>
                <c:pt idx="82">
                  <c:v>6.4107247818810499E-3</c:v>
                </c:pt>
                <c:pt idx="83">
                  <c:v>6.4940581152143802E-3</c:v>
                </c:pt>
                <c:pt idx="84">
                  <c:v>6.5773914485477199E-3</c:v>
                </c:pt>
                <c:pt idx="85">
                  <c:v>6.6607247818810502E-3</c:v>
                </c:pt>
                <c:pt idx="86">
                  <c:v>6.7440581152143795E-3</c:v>
                </c:pt>
                <c:pt idx="87">
                  <c:v>6.8273914485477202E-3</c:v>
                </c:pt>
                <c:pt idx="88">
                  <c:v>6.9032627141647103E-3</c:v>
                </c:pt>
                <c:pt idx="89">
                  <c:v>6.9865960474980501E-3</c:v>
                </c:pt>
                <c:pt idx="90">
                  <c:v>7.0699293808313803E-3</c:v>
                </c:pt>
                <c:pt idx="91">
                  <c:v>7.1532627141647096E-3</c:v>
                </c:pt>
                <c:pt idx="92">
                  <c:v>7.2365960474980399E-3</c:v>
                </c:pt>
                <c:pt idx="93">
                  <c:v>7.3047093833261802E-3</c:v>
                </c:pt>
                <c:pt idx="94">
                  <c:v>7.36757012842115E-3</c:v>
                </c:pt>
                <c:pt idx="95">
                  <c:v>7.4509034617544906E-3</c:v>
                </c:pt>
                <c:pt idx="96">
                  <c:v>7.5342367950878199E-3</c:v>
                </c:pt>
                <c:pt idx="97">
                  <c:v>7.6175701284211493E-3</c:v>
                </c:pt>
                <c:pt idx="98">
                  <c:v>7.7009034617544891E-3</c:v>
                </c:pt>
                <c:pt idx="99">
                  <c:v>7.7675876592851597E-3</c:v>
                </c:pt>
                <c:pt idx="100">
                  <c:v>7.8409191935281085E-3</c:v>
                </c:pt>
                <c:pt idx="101">
                  <c:v>7.9242525268614413E-3</c:v>
                </c:pt>
                <c:pt idx="102">
                  <c:v>8.0075858601947707E-3</c:v>
                </c:pt>
                <c:pt idx="103">
                  <c:v>8.0909191935281104E-3</c:v>
                </c:pt>
                <c:pt idx="104">
                  <c:v>8.1742525268614398E-3</c:v>
                </c:pt>
                <c:pt idx="105">
                  <c:v>8.2575858601947692E-3</c:v>
                </c:pt>
                <c:pt idx="106">
                  <c:v>8.3409191935280985E-3</c:v>
                </c:pt>
                <c:pt idx="107">
                  <c:v>8.4105395335111691E-3</c:v>
                </c:pt>
                <c:pt idx="108">
                  <c:v>8.4938728668445089E-3</c:v>
                </c:pt>
                <c:pt idx="109">
                  <c:v>8.57720620017784E-3</c:v>
                </c:pt>
                <c:pt idx="110">
                  <c:v>8.6605395335111711E-3</c:v>
                </c:pt>
                <c:pt idx="111">
                  <c:v>8.7438728668445109E-3</c:v>
                </c:pt>
                <c:pt idx="112">
                  <c:v>8.8272062001778402E-3</c:v>
                </c:pt>
                <c:pt idx="113">
                  <c:v>8.9032380207540313E-3</c:v>
                </c:pt>
                <c:pt idx="114">
                  <c:v>8.9865713540873606E-3</c:v>
                </c:pt>
                <c:pt idx="115">
                  <c:v>9.0699046874207004E-3</c:v>
                </c:pt>
                <c:pt idx="116">
                  <c:v>9.1532380207540297E-3</c:v>
                </c:pt>
                <c:pt idx="117">
                  <c:v>9.2365713540873591E-3</c:v>
                </c:pt>
                <c:pt idx="118">
                  <c:v>9.3047650918566208E-3</c:v>
                </c:pt>
                <c:pt idx="119">
                  <c:v>9.3674851576899896E-3</c:v>
                </c:pt>
                <c:pt idx="120">
                  <c:v>9.4508184910233189E-3</c:v>
                </c:pt>
                <c:pt idx="121">
                  <c:v>9.53415182435665E-3</c:v>
                </c:pt>
                <c:pt idx="122">
                  <c:v>9.6174851576899898E-3</c:v>
                </c:pt>
                <c:pt idx="123">
                  <c:v>9.7008184910233209E-3</c:v>
                </c:pt>
                <c:pt idx="124">
                  <c:v>9.7673757771778499E-3</c:v>
                </c:pt>
                <c:pt idx="125">
                  <c:v>9.84092150369879E-3</c:v>
                </c:pt>
                <c:pt idx="126">
                  <c:v>9.9242548370321298E-3</c:v>
                </c:pt>
                <c:pt idx="127">
                  <c:v>0.01</c:v>
                </c:pt>
                <c:pt idx="128">
                  <c:v>1.00104146581251E-2</c:v>
                </c:pt>
                <c:pt idx="129">
                  <c:v>1.00308872216363E-2</c:v>
                </c:pt>
                <c:pt idx="130">
                  <c:v>1.0050567898251799E-2</c:v>
                </c:pt>
                <c:pt idx="131">
                  <c:v>1.00899292514827E-2</c:v>
                </c:pt>
                <c:pt idx="132">
                  <c:v>1.01379361647757E-2</c:v>
                </c:pt>
                <c:pt idx="133">
                  <c:v>1.0189295098303101E-2</c:v>
                </c:pt>
                <c:pt idx="134">
                  <c:v>1.0236899011087399E-2</c:v>
                </c:pt>
                <c:pt idx="135">
                  <c:v>1.02916393709303E-2</c:v>
                </c:pt>
                <c:pt idx="136">
                  <c:v>1.0362501252382899E-2</c:v>
                </c:pt>
                <c:pt idx="137">
                  <c:v>1.04352777493582E-2</c:v>
                </c:pt>
                <c:pt idx="138">
                  <c:v>1.05036117643636E-2</c:v>
                </c:pt>
                <c:pt idx="139">
                  <c:v>1.05869450976969E-2</c:v>
                </c:pt>
                <c:pt idx="140">
                  <c:v>1.06702784310303E-2</c:v>
                </c:pt>
                <c:pt idx="141">
                  <c:v>1.0746843873168099E-2</c:v>
                </c:pt>
                <c:pt idx="142">
                  <c:v>1.08225258073114E-2</c:v>
                </c:pt>
                <c:pt idx="143">
                  <c:v>1.08868547238465E-2</c:v>
                </c:pt>
                <c:pt idx="144">
                  <c:v>1.0951012033902601E-2</c:v>
                </c:pt>
                <c:pt idx="145">
                  <c:v>1.0999999999999999E-2</c:v>
                </c:pt>
                <c:pt idx="146">
                  <c:v>1.1010662304828099E-2</c:v>
                </c:pt>
                <c:pt idx="147">
                  <c:v>1.1028469133318199E-2</c:v>
                </c:pt>
                <c:pt idx="148">
                  <c:v>1.10438080595604E-2</c:v>
                </c:pt>
                <c:pt idx="149">
                  <c:v>1.10744859120449E-2</c:v>
                </c:pt>
                <c:pt idx="150">
                  <c:v>1.11358416170138E-2</c:v>
                </c:pt>
                <c:pt idx="151">
                  <c:v>1.12191749503471E-2</c:v>
                </c:pt>
                <c:pt idx="152">
                  <c:v>1.13025082836805E-2</c:v>
                </c:pt>
                <c:pt idx="153">
                  <c:v>1.13858416170138E-2</c:v>
                </c:pt>
                <c:pt idx="154">
                  <c:v>1.14691749503471E-2</c:v>
                </c:pt>
                <c:pt idx="155">
                  <c:v>1.15525082836805E-2</c:v>
                </c:pt>
                <c:pt idx="156">
                  <c:v>1.16358416170138E-2</c:v>
                </c:pt>
                <c:pt idx="157">
                  <c:v>1.1719174950347098E-2</c:v>
                </c:pt>
                <c:pt idx="158">
                  <c:v>1.1802508283680501E-2</c:v>
                </c:pt>
                <c:pt idx="159">
                  <c:v>1.1885841617013799E-2</c:v>
                </c:pt>
                <c:pt idx="160">
                  <c:v>1.19691749503471E-2</c:v>
                </c:pt>
                <c:pt idx="161">
                  <c:v>1.2052508283680499E-2</c:v>
                </c:pt>
                <c:pt idx="162">
                  <c:v>1.2135841617013801E-2</c:v>
                </c:pt>
                <c:pt idx="163">
                  <c:v>1.2219174950347099E-2</c:v>
                </c:pt>
                <c:pt idx="164">
                  <c:v>1.2302508283680501E-2</c:v>
                </c:pt>
                <c:pt idx="165">
                  <c:v>1.2385841617013799E-2</c:v>
                </c:pt>
                <c:pt idx="166">
                  <c:v>1.2469174950347101E-2</c:v>
                </c:pt>
                <c:pt idx="167">
                  <c:v>1.25525082836805E-2</c:v>
                </c:pt>
                <c:pt idx="168">
                  <c:v>1.2635841617013801E-2</c:v>
                </c:pt>
                <c:pt idx="169">
                  <c:v>1.2719174950347099E-2</c:v>
                </c:pt>
                <c:pt idx="170">
                  <c:v>1.28025082836805E-2</c:v>
                </c:pt>
                <c:pt idx="171">
                  <c:v>1.28858416170138E-2</c:v>
                </c:pt>
                <c:pt idx="172">
                  <c:v>1.2969174950347101E-2</c:v>
                </c:pt>
                <c:pt idx="173">
                  <c:v>1.30525082836805E-2</c:v>
                </c:pt>
                <c:pt idx="174">
                  <c:v>1.31358416170138E-2</c:v>
                </c:pt>
                <c:pt idx="175">
                  <c:v>1.32191749503471E-2</c:v>
                </c:pt>
                <c:pt idx="176">
                  <c:v>1.3302508283680499E-2</c:v>
                </c:pt>
                <c:pt idx="177">
                  <c:v>1.33858416170138E-2</c:v>
                </c:pt>
                <c:pt idx="178">
                  <c:v>1.34691749503471E-2</c:v>
                </c:pt>
                <c:pt idx="179">
                  <c:v>1.3552508283680501E-2</c:v>
                </c:pt>
                <c:pt idx="180">
                  <c:v>1.3635841617013799E-2</c:v>
                </c:pt>
                <c:pt idx="181">
                  <c:v>1.37191749503471E-2</c:v>
                </c:pt>
                <c:pt idx="182">
                  <c:v>1.3802508283680499E-2</c:v>
                </c:pt>
                <c:pt idx="183">
                  <c:v>1.3885841617013801E-2</c:v>
                </c:pt>
                <c:pt idx="184">
                  <c:v>1.39691749503471E-2</c:v>
                </c:pt>
                <c:pt idx="185">
                  <c:v>1.4052508283680501E-2</c:v>
                </c:pt>
                <c:pt idx="186">
                  <c:v>1.4135841617013799E-2</c:v>
                </c:pt>
                <c:pt idx="187">
                  <c:v>1.4219174950347101E-2</c:v>
                </c:pt>
                <c:pt idx="188">
                  <c:v>1.4302508283680401E-2</c:v>
                </c:pt>
                <c:pt idx="189">
                  <c:v>1.4385841617013801E-2</c:v>
                </c:pt>
                <c:pt idx="190">
                  <c:v>1.4469174950347099E-2</c:v>
                </c:pt>
                <c:pt idx="191">
                  <c:v>1.4552508283680399E-2</c:v>
                </c:pt>
                <c:pt idx="192">
                  <c:v>1.46358416170138E-2</c:v>
                </c:pt>
                <c:pt idx="193">
                  <c:v>1.4719174950347099E-2</c:v>
                </c:pt>
                <c:pt idx="194">
                  <c:v>1.4802508283680401E-2</c:v>
                </c:pt>
                <c:pt idx="195">
                  <c:v>1.48858416170138E-2</c:v>
                </c:pt>
                <c:pt idx="196">
                  <c:v>1.49691749503471E-2</c:v>
                </c:pt>
                <c:pt idx="197">
                  <c:v>1.50525082836804E-2</c:v>
                </c:pt>
                <c:pt idx="198">
                  <c:v>1.51358416170138E-2</c:v>
                </c:pt>
                <c:pt idx="199">
                  <c:v>1.52191749503471E-2</c:v>
                </c:pt>
                <c:pt idx="200">
                  <c:v>1.53025082836804E-2</c:v>
                </c:pt>
                <c:pt idx="201">
                  <c:v>1.5385841617013802E-2</c:v>
                </c:pt>
                <c:pt idx="202">
                  <c:v>1.54691749503471E-2</c:v>
                </c:pt>
                <c:pt idx="203">
                  <c:v>1.55525082836804E-2</c:v>
                </c:pt>
                <c:pt idx="204">
                  <c:v>1.5635841617013802E-2</c:v>
                </c:pt>
                <c:pt idx="205">
                  <c:v>1.5719174950347099E-2</c:v>
                </c:pt>
                <c:pt idx="206">
                  <c:v>1.5802508283680398E-2</c:v>
                </c:pt>
                <c:pt idx="207">
                  <c:v>1.5885841617013799E-2</c:v>
                </c:pt>
                <c:pt idx="208">
                  <c:v>1.5969174950347099E-2</c:v>
                </c:pt>
                <c:pt idx="209">
                  <c:v>1.6052508283680399E-2</c:v>
                </c:pt>
                <c:pt idx="210">
                  <c:v>1.6135841617013799E-2</c:v>
                </c:pt>
                <c:pt idx="211">
                  <c:v>1.6219174950347099E-2</c:v>
                </c:pt>
                <c:pt idx="212">
                  <c:v>1.6302508283680402E-2</c:v>
                </c:pt>
                <c:pt idx="213">
                  <c:v>1.6385841617013799E-2</c:v>
                </c:pt>
                <c:pt idx="214">
                  <c:v>1.6469174950347103E-2</c:v>
                </c:pt>
                <c:pt idx="215">
                  <c:v>1.6552508283680399E-2</c:v>
                </c:pt>
                <c:pt idx="216">
                  <c:v>1.66358416170138E-2</c:v>
                </c:pt>
                <c:pt idx="217">
                  <c:v>1.6719174950347099E-2</c:v>
                </c:pt>
                <c:pt idx="218">
                  <c:v>1.6802508283680399E-2</c:v>
                </c:pt>
                <c:pt idx="219">
                  <c:v>1.68858416170138E-2</c:v>
                </c:pt>
                <c:pt idx="220">
                  <c:v>1.69691749503471E-2</c:v>
                </c:pt>
                <c:pt idx="221">
                  <c:v>1.70525082836804E-2</c:v>
                </c:pt>
                <c:pt idx="222">
                  <c:v>1.71358416170138E-2</c:v>
                </c:pt>
                <c:pt idx="223">
                  <c:v>1.72191749503471E-2</c:v>
                </c:pt>
                <c:pt idx="224">
                  <c:v>1.7302508283680403E-2</c:v>
                </c:pt>
                <c:pt idx="225">
                  <c:v>1.73858416170138E-2</c:v>
                </c:pt>
                <c:pt idx="226">
                  <c:v>1.7469174950347097E-2</c:v>
                </c:pt>
                <c:pt idx="227">
                  <c:v>1.75525082836804E-2</c:v>
                </c:pt>
                <c:pt idx="228">
                  <c:v>1.7635841617013797E-2</c:v>
                </c:pt>
                <c:pt idx="229">
                  <c:v>1.77191749503471E-2</c:v>
                </c:pt>
                <c:pt idx="230">
                  <c:v>1.78025082836804E-2</c:v>
                </c:pt>
                <c:pt idx="231">
                  <c:v>1.7885841617013801E-2</c:v>
                </c:pt>
                <c:pt idx="232">
                  <c:v>1.7969174950347101E-2</c:v>
                </c:pt>
                <c:pt idx="233">
                  <c:v>1.80525082836804E-2</c:v>
                </c:pt>
                <c:pt idx="234">
                  <c:v>1.8135841617013801E-2</c:v>
                </c:pt>
                <c:pt idx="235">
                  <c:v>1.8219174950347101E-2</c:v>
                </c:pt>
                <c:pt idx="236">
                  <c:v>1.8302508283680397E-2</c:v>
                </c:pt>
                <c:pt idx="237">
                  <c:v>1.8385841617013801E-2</c:v>
                </c:pt>
                <c:pt idx="238">
                  <c:v>1.8469174950347098E-2</c:v>
                </c:pt>
                <c:pt idx="239">
                  <c:v>1.8552508283680401E-2</c:v>
                </c:pt>
                <c:pt idx="240">
                  <c:v>1.8635841617013798E-2</c:v>
                </c:pt>
                <c:pt idx="241">
                  <c:v>1.8719174950347101E-2</c:v>
                </c:pt>
                <c:pt idx="242">
                  <c:v>1.8802508283680401E-2</c:v>
                </c:pt>
                <c:pt idx="243">
                  <c:v>1.8885841617013798E-2</c:v>
                </c:pt>
                <c:pt idx="244">
                  <c:v>1.8969174950347101E-2</c:v>
                </c:pt>
                <c:pt idx="245">
                  <c:v>1.9052508283680401E-2</c:v>
                </c:pt>
                <c:pt idx="246">
                  <c:v>1.9135841617013802E-2</c:v>
                </c:pt>
                <c:pt idx="247">
                  <c:v>1.9219174950347102E-2</c:v>
                </c:pt>
                <c:pt idx="248">
                  <c:v>1.9302508283680398E-2</c:v>
                </c:pt>
                <c:pt idx="249">
                  <c:v>1.9385841617013802E-2</c:v>
                </c:pt>
                <c:pt idx="250">
                  <c:v>1.9469174950347098E-2</c:v>
                </c:pt>
                <c:pt idx="251">
                  <c:v>1.9552508283680398E-2</c:v>
                </c:pt>
                <c:pt idx="252">
                  <c:v>1.9635841617013799E-2</c:v>
                </c:pt>
                <c:pt idx="253">
                  <c:v>1.9719174950347099E-2</c:v>
                </c:pt>
                <c:pt idx="254">
                  <c:v>1.9802508283680402E-2</c:v>
                </c:pt>
                <c:pt idx="255">
                  <c:v>1.9885841617013799E-2</c:v>
                </c:pt>
                <c:pt idx="256">
                  <c:v>1.99429208085069E-2</c:v>
                </c:pt>
                <c:pt idx="257">
                  <c:v>0.02</c:v>
                </c:pt>
                <c:pt idx="258">
                  <c:v>2.0009354240862497E-2</c:v>
                </c:pt>
                <c:pt idx="259">
                  <c:v>2.0028013182794398E-2</c:v>
                </c:pt>
                <c:pt idx="260">
                  <c:v>2.00447074614193E-2</c:v>
                </c:pt>
                <c:pt idx="261">
                  <c:v>2.0078096018669202E-2</c:v>
                </c:pt>
                <c:pt idx="262">
                  <c:v>2.0125748313593497E-2</c:v>
                </c:pt>
                <c:pt idx="263">
                  <c:v>2.0163029983449602E-2</c:v>
                </c:pt>
                <c:pt idx="264">
                  <c:v>2.01926266902041E-2</c:v>
                </c:pt>
                <c:pt idx="265">
                  <c:v>2.02377798051936E-2</c:v>
                </c:pt>
                <c:pt idx="266">
                  <c:v>2.02790091997734E-2</c:v>
                </c:pt>
                <c:pt idx="267">
                  <c:v>2.0346067566593698E-2</c:v>
                </c:pt>
                <c:pt idx="268">
                  <c:v>2.0414060171456899E-2</c:v>
                </c:pt>
                <c:pt idx="269">
                  <c:v>2.0481243956599001E-2</c:v>
                </c:pt>
                <c:pt idx="270">
                  <c:v>2.05573011960659E-2</c:v>
                </c:pt>
                <c:pt idx="271">
                  <c:v>2.06406345293992E-2</c:v>
                </c:pt>
                <c:pt idx="272">
                  <c:v>2.07239678627326E-2</c:v>
                </c:pt>
                <c:pt idx="273">
                  <c:v>2.08070219066364E-2</c:v>
                </c:pt>
                <c:pt idx="274">
                  <c:v>2.0876022986630702E-2</c:v>
                </c:pt>
                <c:pt idx="275">
                  <c:v>2.0936990474643601E-2</c:v>
                </c:pt>
                <c:pt idx="276">
                  <c:v>2.0968495237321801E-2</c:v>
                </c:pt>
                <c:pt idx="277">
                  <c:v>2.0999999999999998E-2</c:v>
                </c:pt>
                <c:pt idx="278">
                  <c:v>2.1008968523589598E-2</c:v>
                </c:pt>
                <c:pt idx="279">
                  <c:v>2.1022148610999099E-2</c:v>
                </c:pt>
                <c:pt idx="280">
                  <c:v>2.1034084390950399E-2</c:v>
                </c:pt>
                <c:pt idx="281">
                  <c:v>2.10579559508529E-2</c:v>
                </c:pt>
                <c:pt idx="282">
                  <c:v>2.1105699070657999E-2</c:v>
                </c:pt>
                <c:pt idx="283">
                  <c:v>2.1189032403991302E-2</c:v>
                </c:pt>
                <c:pt idx="284">
                  <c:v>2.1272365737324599E-2</c:v>
                </c:pt>
                <c:pt idx="285">
                  <c:v>2.1355699070657898E-2</c:v>
                </c:pt>
                <c:pt idx="286">
                  <c:v>2.1439032403991299E-2</c:v>
                </c:pt>
                <c:pt idx="287">
                  <c:v>2.1522365737324599E-2</c:v>
                </c:pt>
                <c:pt idx="288">
                  <c:v>2.1605699070657899E-2</c:v>
                </c:pt>
                <c:pt idx="289">
                  <c:v>2.1689032403991299E-2</c:v>
                </c:pt>
                <c:pt idx="290">
                  <c:v>2.1772365737324599E-2</c:v>
                </c:pt>
                <c:pt idx="291">
                  <c:v>2.1855699070657902E-2</c:v>
                </c:pt>
                <c:pt idx="292">
                  <c:v>2.1939032403991299E-2</c:v>
                </c:pt>
                <c:pt idx="293">
                  <c:v>2.2022365737324603E-2</c:v>
                </c:pt>
                <c:pt idx="294">
                  <c:v>2.2105699070657899E-2</c:v>
                </c:pt>
                <c:pt idx="295">
                  <c:v>2.21890324039913E-2</c:v>
                </c:pt>
                <c:pt idx="296">
                  <c:v>2.22723657373246E-2</c:v>
                </c:pt>
                <c:pt idx="297">
                  <c:v>2.2355699070657899E-2</c:v>
                </c:pt>
                <c:pt idx="298">
                  <c:v>2.24390324039913E-2</c:v>
                </c:pt>
                <c:pt idx="299">
                  <c:v>2.25223657373246E-2</c:v>
                </c:pt>
                <c:pt idx="300">
                  <c:v>2.26056990706579E-2</c:v>
                </c:pt>
                <c:pt idx="301">
                  <c:v>2.26890324039913E-2</c:v>
                </c:pt>
                <c:pt idx="302">
                  <c:v>2.27723657373246E-2</c:v>
                </c:pt>
                <c:pt idx="303">
                  <c:v>2.28556990706579E-2</c:v>
                </c:pt>
                <c:pt idx="304">
                  <c:v>2.29390324039913E-2</c:v>
                </c:pt>
                <c:pt idx="305">
                  <c:v>2.30223657373246E-2</c:v>
                </c:pt>
                <c:pt idx="306">
                  <c:v>2.31056990706579E-2</c:v>
                </c:pt>
                <c:pt idx="307">
                  <c:v>2.3189032403991301E-2</c:v>
                </c:pt>
                <c:pt idx="308">
                  <c:v>2.32723657373246E-2</c:v>
                </c:pt>
                <c:pt idx="309">
                  <c:v>2.33556990706579E-2</c:v>
                </c:pt>
                <c:pt idx="310">
                  <c:v>2.3439032403991301E-2</c:v>
                </c:pt>
                <c:pt idx="311">
                  <c:v>2.3522365737324601E-2</c:v>
                </c:pt>
                <c:pt idx="312">
                  <c:v>2.36056990706579E-2</c:v>
                </c:pt>
                <c:pt idx="313">
                  <c:v>2.3689032403991301E-2</c:v>
                </c:pt>
                <c:pt idx="314">
                  <c:v>2.3772365737324601E-2</c:v>
                </c:pt>
                <c:pt idx="315">
                  <c:v>2.3855699070657901E-2</c:v>
                </c:pt>
                <c:pt idx="316">
                  <c:v>2.3939032403991301E-2</c:v>
                </c:pt>
                <c:pt idx="317">
                  <c:v>2.4022365737324601E-2</c:v>
                </c:pt>
                <c:pt idx="318">
                  <c:v>2.4105699070657897E-2</c:v>
                </c:pt>
                <c:pt idx="319">
                  <c:v>2.4189032403991298E-2</c:v>
                </c:pt>
                <c:pt idx="320">
                  <c:v>2.4272365737324598E-2</c:v>
                </c:pt>
                <c:pt idx="321">
                  <c:v>2.4355699070657901E-2</c:v>
                </c:pt>
                <c:pt idx="322">
                  <c:v>2.4439032403991298E-2</c:v>
                </c:pt>
                <c:pt idx="323">
                  <c:v>2.4522365737324602E-2</c:v>
                </c:pt>
                <c:pt idx="324">
                  <c:v>2.4605699070657901E-2</c:v>
                </c:pt>
                <c:pt idx="325">
                  <c:v>2.4689032403991302E-2</c:v>
                </c:pt>
                <c:pt idx="326">
                  <c:v>2.4772365737324602E-2</c:v>
                </c:pt>
                <c:pt idx="327">
                  <c:v>2.4855699070657902E-2</c:v>
                </c:pt>
                <c:pt idx="328">
                  <c:v>2.4939032403991302E-2</c:v>
                </c:pt>
                <c:pt idx="329">
                  <c:v>2.5022365737324598E-2</c:v>
                </c:pt>
                <c:pt idx="330">
                  <c:v>2.5105699070657898E-2</c:v>
                </c:pt>
                <c:pt idx="331">
                  <c:v>2.5189032403991299E-2</c:v>
                </c:pt>
                <c:pt idx="332">
                  <c:v>2.5272365737324599E-2</c:v>
                </c:pt>
                <c:pt idx="333">
                  <c:v>2.5355699070657899E-2</c:v>
                </c:pt>
                <c:pt idx="334">
                  <c:v>2.5439032403991299E-2</c:v>
                </c:pt>
                <c:pt idx="335">
                  <c:v>2.5522365737324599E-2</c:v>
                </c:pt>
                <c:pt idx="336">
                  <c:v>2.5605699070657902E-2</c:v>
                </c:pt>
                <c:pt idx="337">
                  <c:v>2.5689032403991299E-2</c:v>
                </c:pt>
                <c:pt idx="338">
                  <c:v>2.5772365737324603E-2</c:v>
                </c:pt>
                <c:pt idx="339">
                  <c:v>2.5855699070657899E-2</c:v>
                </c:pt>
                <c:pt idx="340">
                  <c:v>2.5939032403991303E-2</c:v>
                </c:pt>
                <c:pt idx="341">
                  <c:v>2.6022365737324599E-2</c:v>
                </c:pt>
                <c:pt idx="342">
                  <c:v>2.6105699070657899E-2</c:v>
                </c:pt>
                <c:pt idx="343">
                  <c:v>2.61890324039913E-2</c:v>
                </c:pt>
                <c:pt idx="344">
                  <c:v>2.62723657373246E-2</c:v>
                </c:pt>
                <c:pt idx="345">
                  <c:v>2.6355699070657899E-2</c:v>
                </c:pt>
                <c:pt idx="346">
                  <c:v>2.64390324039913E-2</c:v>
                </c:pt>
                <c:pt idx="347">
                  <c:v>2.65223657373246E-2</c:v>
                </c:pt>
                <c:pt idx="348">
                  <c:v>2.66056990706579E-2</c:v>
                </c:pt>
                <c:pt idx="349">
                  <c:v>2.66890324039913E-2</c:v>
                </c:pt>
                <c:pt idx="350">
                  <c:v>2.67723657373246E-2</c:v>
                </c:pt>
                <c:pt idx="351">
                  <c:v>2.68556990706579E-2</c:v>
                </c:pt>
                <c:pt idx="352">
                  <c:v>2.6939032403991297E-2</c:v>
                </c:pt>
                <c:pt idx="353">
                  <c:v>2.70223657373246E-2</c:v>
                </c:pt>
                <c:pt idx="354">
                  <c:v>2.71056990706579E-2</c:v>
                </c:pt>
                <c:pt idx="355">
                  <c:v>2.7189032403991301E-2</c:v>
                </c:pt>
                <c:pt idx="356">
                  <c:v>2.72723657373246E-2</c:v>
                </c:pt>
                <c:pt idx="357">
                  <c:v>2.73556990706579E-2</c:v>
                </c:pt>
                <c:pt idx="358">
                  <c:v>2.7439032403991301E-2</c:v>
                </c:pt>
                <c:pt idx="359">
                  <c:v>2.7522365737324601E-2</c:v>
                </c:pt>
                <c:pt idx="360">
                  <c:v>2.7605699070657901E-2</c:v>
                </c:pt>
                <c:pt idx="361">
                  <c:v>2.7689032403991301E-2</c:v>
                </c:pt>
                <c:pt idx="362">
                  <c:v>2.7772365737324597E-2</c:v>
                </c:pt>
                <c:pt idx="363">
                  <c:v>2.7855699070657901E-2</c:v>
                </c:pt>
                <c:pt idx="364">
                  <c:v>2.7939032403991298E-2</c:v>
                </c:pt>
                <c:pt idx="365">
                  <c:v>2.8022365737324598E-2</c:v>
                </c:pt>
                <c:pt idx="366">
                  <c:v>2.8105699070657901E-2</c:v>
                </c:pt>
                <c:pt idx="367">
                  <c:v>2.8189032403991298E-2</c:v>
                </c:pt>
                <c:pt idx="368">
                  <c:v>2.8272365737324601E-2</c:v>
                </c:pt>
                <c:pt idx="369">
                  <c:v>2.8355699070657901E-2</c:v>
                </c:pt>
                <c:pt idx="370">
                  <c:v>2.8439032403991302E-2</c:v>
                </c:pt>
                <c:pt idx="371">
                  <c:v>2.8522365737324602E-2</c:v>
                </c:pt>
                <c:pt idx="372">
                  <c:v>2.8605699070657898E-2</c:v>
                </c:pt>
                <c:pt idx="373">
                  <c:v>2.8689032403991302E-2</c:v>
                </c:pt>
                <c:pt idx="374">
                  <c:v>2.8772365737324598E-2</c:v>
                </c:pt>
                <c:pt idx="375">
                  <c:v>2.8855699070657898E-2</c:v>
                </c:pt>
                <c:pt idx="376">
                  <c:v>2.8939032403991299E-2</c:v>
                </c:pt>
                <c:pt idx="377">
                  <c:v>2.9022365737324599E-2</c:v>
                </c:pt>
                <c:pt idx="378">
                  <c:v>2.9105699070657902E-2</c:v>
                </c:pt>
                <c:pt idx="379">
                  <c:v>2.9189032403991299E-2</c:v>
                </c:pt>
                <c:pt idx="380">
                  <c:v>2.9272365737324602E-2</c:v>
                </c:pt>
                <c:pt idx="381">
                  <c:v>2.9355699070657902E-2</c:v>
                </c:pt>
                <c:pt idx="382">
                  <c:v>2.9439032403991299E-2</c:v>
                </c:pt>
                <c:pt idx="383">
                  <c:v>2.9522365737324602E-2</c:v>
                </c:pt>
                <c:pt idx="384">
                  <c:v>2.9605699070657899E-2</c:v>
                </c:pt>
                <c:pt idx="385">
                  <c:v>2.9689032403991299E-2</c:v>
                </c:pt>
                <c:pt idx="386">
                  <c:v>2.9772365737324599E-2</c:v>
                </c:pt>
                <c:pt idx="387">
                  <c:v>2.9855699070657899E-2</c:v>
                </c:pt>
                <c:pt idx="388">
                  <c:v>2.99390324039913E-2</c:v>
                </c:pt>
                <c:pt idx="389">
                  <c:v>3.0000000000000002E-2</c:v>
                </c:pt>
                <c:pt idx="390">
                  <c:v>3.00095848219466E-2</c:v>
                </c:pt>
                <c:pt idx="391">
                  <c:v>3.0028754465839698E-2</c:v>
                </c:pt>
                <c:pt idx="392">
                  <c:v>3.0046100059378997E-2</c:v>
                </c:pt>
                <c:pt idx="393">
                  <c:v>3.0080791246457499E-2</c:v>
                </c:pt>
                <c:pt idx="394">
                  <c:v>3.01155200147178E-2</c:v>
                </c:pt>
                <c:pt idx="395">
                  <c:v>3.01237408825261E-2</c:v>
                </c:pt>
                <c:pt idx="396">
                  <c:v>3.0140182618142899E-2</c:v>
                </c:pt>
                <c:pt idx="397">
                  <c:v>3.0161802968922902E-2</c:v>
                </c:pt>
                <c:pt idx="398">
                  <c:v>3.0187292731818201E-2</c:v>
                </c:pt>
                <c:pt idx="399">
                  <c:v>3.0215053577941599E-2</c:v>
                </c:pt>
                <c:pt idx="400">
                  <c:v>3.0253411222002001E-2</c:v>
                </c:pt>
                <c:pt idx="401">
                  <c:v>3.0313360495605301E-2</c:v>
                </c:pt>
                <c:pt idx="402">
                  <c:v>3.0387851071050298E-2</c:v>
                </c:pt>
                <c:pt idx="403">
                  <c:v>3.0456808847759202E-2</c:v>
                </c:pt>
                <c:pt idx="404">
                  <c:v>3.0527468563948799E-2</c:v>
                </c:pt>
                <c:pt idx="405">
                  <c:v>3.06108018972822E-2</c:v>
                </c:pt>
                <c:pt idx="406">
                  <c:v>3.0694135230615496E-2</c:v>
                </c:pt>
                <c:pt idx="407">
                  <c:v>3.0777468563948796E-2</c:v>
                </c:pt>
                <c:pt idx="408">
                  <c:v>3.0848663525602098E-2</c:v>
                </c:pt>
                <c:pt idx="409">
                  <c:v>3.08671065401557E-2</c:v>
                </c:pt>
                <c:pt idx="410">
                  <c:v>3.0903992569262899E-2</c:v>
                </c:pt>
                <c:pt idx="411">
                  <c:v>3.0915645115518302E-2</c:v>
                </c:pt>
                <c:pt idx="412">
                  <c:v>3.0938950208029104E-2</c:v>
                </c:pt>
                <c:pt idx="413">
                  <c:v>3.0962811845215599E-2</c:v>
                </c:pt>
                <c:pt idx="414">
                  <c:v>3.0981405922607803E-2</c:v>
                </c:pt>
                <c:pt idx="415">
                  <c:v>3.1E-2</c:v>
                </c:pt>
                <c:pt idx="416">
                  <c:v>3.1005482594554101E-2</c:v>
                </c:pt>
                <c:pt idx="417">
                  <c:v>3.1014890452692501E-2</c:v>
                </c:pt>
                <c:pt idx="418">
                  <c:v>3.1023597532984198E-2</c:v>
                </c:pt>
                <c:pt idx="419">
                  <c:v>3.1041011693567499E-2</c:v>
                </c:pt>
                <c:pt idx="420">
                  <c:v>3.10758400147341E-2</c:v>
                </c:pt>
                <c:pt idx="421">
                  <c:v>3.1145496657067197E-2</c:v>
                </c:pt>
                <c:pt idx="422">
                  <c:v>3.1228829990400598E-2</c:v>
                </c:pt>
                <c:pt idx="423">
                  <c:v>3.1312163323733898E-2</c:v>
                </c:pt>
                <c:pt idx="424">
                  <c:v>3.1395496657067201E-2</c:v>
                </c:pt>
                <c:pt idx="425">
                  <c:v>3.1478829990400602E-2</c:v>
                </c:pt>
                <c:pt idx="426">
                  <c:v>3.1562163323733898E-2</c:v>
                </c:pt>
                <c:pt idx="427">
                  <c:v>3.1645496657067194E-2</c:v>
                </c:pt>
                <c:pt idx="428">
                  <c:v>3.1728829990400595E-2</c:v>
                </c:pt>
                <c:pt idx="429">
                  <c:v>3.1812163323733898E-2</c:v>
                </c:pt>
                <c:pt idx="430">
                  <c:v>3.1895496657067195E-2</c:v>
                </c:pt>
                <c:pt idx="431">
                  <c:v>3.19785574617115E-2</c:v>
                </c:pt>
                <c:pt idx="432">
                  <c:v>3.2061890795044803E-2</c:v>
                </c:pt>
                <c:pt idx="433">
                  <c:v>3.2145224128378204E-2</c:v>
                </c:pt>
                <c:pt idx="434">
                  <c:v>3.22285574617115E-2</c:v>
                </c:pt>
                <c:pt idx="435">
                  <c:v>3.2311890795044797E-2</c:v>
                </c:pt>
                <c:pt idx="436">
                  <c:v>3.2395224128378204E-2</c:v>
                </c:pt>
                <c:pt idx="437">
                  <c:v>3.2478557461711501E-2</c:v>
                </c:pt>
                <c:pt idx="438">
                  <c:v>3.2561890795044797E-2</c:v>
                </c:pt>
                <c:pt idx="439">
                  <c:v>3.2645224128378197E-2</c:v>
                </c:pt>
                <c:pt idx="440">
                  <c:v>3.2728557461711501E-2</c:v>
                </c:pt>
                <c:pt idx="441">
                  <c:v>3.2811890795044797E-2</c:v>
                </c:pt>
                <c:pt idx="442">
                  <c:v>3.2895224128378198E-2</c:v>
                </c:pt>
                <c:pt idx="443">
                  <c:v>3.2978244198993693E-2</c:v>
                </c:pt>
                <c:pt idx="444">
                  <c:v>3.3061577532327101E-2</c:v>
                </c:pt>
                <c:pt idx="445">
                  <c:v>3.3144910865660397E-2</c:v>
                </c:pt>
                <c:pt idx="446">
                  <c:v>3.3228244198993701E-2</c:v>
                </c:pt>
                <c:pt idx="447">
                  <c:v>3.3311577532327094E-2</c:v>
                </c:pt>
                <c:pt idx="448">
                  <c:v>3.3394910865660404E-2</c:v>
                </c:pt>
                <c:pt idx="449">
                  <c:v>3.3478244198993701E-2</c:v>
                </c:pt>
                <c:pt idx="450">
                  <c:v>3.3561577532327101E-2</c:v>
                </c:pt>
                <c:pt idx="451">
                  <c:v>3.3644910865660405E-2</c:v>
                </c:pt>
                <c:pt idx="452">
                  <c:v>3.3728244198993701E-2</c:v>
                </c:pt>
                <c:pt idx="453">
                  <c:v>3.3811577532327101E-2</c:v>
                </c:pt>
                <c:pt idx="454">
                  <c:v>3.3894910865660405E-2</c:v>
                </c:pt>
                <c:pt idx="455">
                  <c:v>3.3977904664396395E-2</c:v>
                </c:pt>
                <c:pt idx="456">
                  <c:v>3.4061237997729699E-2</c:v>
                </c:pt>
                <c:pt idx="457">
                  <c:v>3.4144571331063099E-2</c:v>
                </c:pt>
                <c:pt idx="458">
                  <c:v>3.4227904664396396E-2</c:v>
                </c:pt>
                <c:pt idx="459">
                  <c:v>3.4311237997729706E-2</c:v>
                </c:pt>
                <c:pt idx="460">
                  <c:v>3.4394571331063099E-2</c:v>
                </c:pt>
                <c:pt idx="461">
                  <c:v>3.4477904664396403E-2</c:v>
                </c:pt>
                <c:pt idx="462">
                  <c:v>3.4561237997729699E-2</c:v>
                </c:pt>
                <c:pt idx="463">
                  <c:v>3.46445713310631E-2</c:v>
                </c:pt>
                <c:pt idx="464">
                  <c:v>3.4727904664396403E-2</c:v>
                </c:pt>
                <c:pt idx="465">
                  <c:v>3.4811237997729699E-2</c:v>
                </c:pt>
                <c:pt idx="466">
                  <c:v>3.48945713310631E-2</c:v>
                </c:pt>
                <c:pt idx="467">
                  <c:v>3.4977548446027101E-2</c:v>
                </c:pt>
                <c:pt idx="468">
                  <c:v>3.5060881779360502E-2</c:v>
                </c:pt>
                <c:pt idx="469">
                  <c:v>3.5144215112693798E-2</c:v>
                </c:pt>
                <c:pt idx="470">
                  <c:v>3.5227548446027102E-2</c:v>
                </c:pt>
                <c:pt idx="471">
                  <c:v>3.5310881779360502E-2</c:v>
                </c:pt>
                <c:pt idx="472">
                  <c:v>3.5394215112693798E-2</c:v>
                </c:pt>
                <c:pt idx="473">
                  <c:v>3.5477548446027095E-2</c:v>
                </c:pt>
                <c:pt idx="474">
                  <c:v>3.5560881779360495E-2</c:v>
                </c:pt>
                <c:pt idx="475">
                  <c:v>3.5644215112693799E-2</c:v>
                </c:pt>
                <c:pt idx="476">
                  <c:v>3.5727548446027095E-2</c:v>
                </c:pt>
                <c:pt idx="477">
                  <c:v>3.5810881779360496E-2</c:v>
                </c:pt>
                <c:pt idx="478">
                  <c:v>3.5894215112693799E-2</c:v>
                </c:pt>
                <c:pt idx="479">
                  <c:v>3.5977169521153797E-2</c:v>
                </c:pt>
                <c:pt idx="480">
                  <c:v>3.6060502854487197E-2</c:v>
                </c:pt>
                <c:pt idx="481">
                  <c:v>3.6143836187820501E-2</c:v>
                </c:pt>
                <c:pt idx="482">
                  <c:v>3.6227169521153797E-2</c:v>
                </c:pt>
                <c:pt idx="483">
                  <c:v>3.6310502854487198E-2</c:v>
                </c:pt>
                <c:pt idx="484">
                  <c:v>3.6393836187820501E-2</c:v>
                </c:pt>
                <c:pt idx="485">
                  <c:v>3.6477169521153797E-2</c:v>
                </c:pt>
                <c:pt idx="486">
                  <c:v>3.6560502854487198E-2</c:v>
                </c:pt>
                <c:pt idx="487">
                  <c:v>3.6643836187820494E-2</c:v>
                </c:pt>
                <c:pt idx="488">
                  <c:v>3.6727169521153798E-2</c:v>
                </c:pt>
                <c:pt idx="489">
                  <c:v>3.6810502854487198E-2</c:v>
                </c:pt>
                <c:pt idx="490">
                  <c:v>3.6893836187820495E-2</c:v>
                </c:pt>
                <c:pt idx="491">
                  <c:v>3.6976777091862201E-2</c:v>
                </c:pt>
                <c:pt idx="492">
                  <c:v>3.7060110425195497E-2</c:v>
                </c:pt>
                <c:pt idx="493">
                  <c:v>3.7143443758528898E-2</c:v>
                </c:pt>
                <c:pt idx="494">
                  <c:v>3.7226777091862201E-2</c:v>
                </c:pt>
                <c:pt idx="495">
                  <c:v>3.7310110425195497E-2</c:v>
                </c:pt>
                <c:pt idx="496">
                  <c:v>3.7393443758528898E-2</c:v>
                </c:pt>
                <c:pt idx="497">
                  <c:v>3.7476777091862194E-2</c:v>
                </c:pt>
                <c:pt idx="498">
                  <c:v>3.7560110425195498E-2</c:v>
                </c:pt>
                <c:pt idx="499">
                  <c:v>3.7643443758528898E-2</c:v>
                </c:pt>
                <c:pt idx="500">
                  <c:v>3.7726777091862194E-2</c:v>
                </c:pt>
                <c:pt idx="501">
                  <c:v>3.7810110425195505E-2</c:v>
                </c:pt>
                <c:pt idx="502">
                  <c:v>3.7893443758528898E-2</c:v>
                </c:pt>
                <c:pt idx="503">
                  <c:v>3.7976376136111795E-2</c:v>
                </c:pt>
                <c:pt idx="504">
                  <c:v>3.8059709469445105E-2</c:v>
                </c:pt>
                <c:pt idx="505">
                  <c:v>3.8143042802778498E-2</c:v>
                </c:pt>
                <c:pt idx="506">
                  <c:v>3.8226376136111802E-2</c:v>
                </c:pt>
                <c:pt idx="507">
                  <c:v>3.8309709469445105E-2</c:v>
                </c:pt>
                <c:pt idx="508">
                  <c:v>3.8393042802778506E-2</c:v>
                </c:pt>
                <c:pt idx="509">
                  <c:v>3.8476376136111802E-2</c:v>
                </c:pt>
                <c:pt idx="510">
                  <c:v>3.8559709469445098E-2</c:v>
                </c:pt>
                <c:pt idx="511">
                  <c:v>3.8643042802778499E-2</c:v>
                </c:pt>
                <c:pt idx="512">
                  <c:v>3.8726376136111802E-2</c:v>
                </c:pt>
                <c:pt idx="513">
                  <c:v>3.8809709469445099E-2</c:v>
                </c:pt>
                <c:pt idx="514">
                  <c:v>3.8893042802778499E-2</c:v>
                </c:pt>
                <c:pt idx="515">
                  <c:v>3.8975969370727302E-2</c:v>
                </c:pt>
                <c:pt idx="516">
                  <c:v>3.9059302704060696E-2</c:v>
                </c:pt>
                <c:pt idx="517">
                  <c:v>3.9142636037394006E-2</c:v>
                </c:pt>
                <c:pt idx="518">
                  <c:v>3.9225969370727302E-2</c:v>
                </c:pt>
                <c:pt idx="519">
                  <c:v>3.9309302704060703E-2</c:v>
                </c:pt>
                <c:pt idx="520">
                  <c:v>3.9392636037393999E-2</c:v>
                </c:pt>
                <c:pt idx="521">
                  <c:v>3.9475969370727303E-2</c:v>
                </c:pt>
                <c:pt idx="522">
                  <c:v>3.9559302704060703E-2</c:v>
                </c:pt>
                <c:pt idx="523">
                  <c:v>3.9642636037394E-2</c:v>
                </c:pt>
                <c:pt idx="524">
                  <c:v>3.9725969370727303E-2</c:v>
                </c:pt>
                <c:pt idx="525">
                  <c:v>3.9809302704060703E-2</c:v>
                </c:pt>
                <c:pt idx="526">
                  <c:v>3.9892636037394E-2</c:v>
                </c:pt>
                <c:pt idx="527">
                  <c:v>3.9975558262873898E-2</c:v>
                </c:pt>
                <c:pt idx="528">
                  <c:v>4.0058891596207201E-2</c:v>
                </c:pt>
                <c:pt idx="529">
                  <c:v>4.0142224929540601E-2</c:v>
                </c:pt>
                <c:pt idx="530">
                  <c:v>4.0225558262873898E-2</c:v>
                </c:pt>
                <c:pt idx="531">
                  <c:v>4.0308891596207201E-2</c:v>
                </c:pt>
                <c:pt idx="532">
                  <c:v>4.0392224929540602E-2</c:v>
                </c:pt>
                <c:pt idx="533">
                  <c:v>4.0475558262873898E-2</c:v>
                </c:pt>
                <c:pt idx="534">
                  <c:v>4.0558891596207194E-2</c:v>
                </c:pt>
                <c:pt idx="535">
                  <c:v>4.0642224929540595E-2</c:v>
                </c:pt>
                <c:pt idx="536">
                  <c:v>4.0725558262873898E-2</c:v>
                </c:pt>
                <c:pt idx="537">
                  <c:v>4.0808891596207202E-2</c:v>
                </c:pt>
                <c:pt idx="538">
                  <c:v>4.0892224929540595E-2</c:v>
                </c:pt>
                <c:pt idx="539">
                  <c:v>4.0975143703810502E-2</c:v>
                </c:pt>
                <c:pt idx="540">
                  <c:v>4.1058477037143798E-2</c:v>
                </c:pt>
                <c:pt idx="541">
                  <c:v>4.1141810370477101E-2</c:v>
                </c:pt>
                <c:pt idx="542">
                  <c:v>4.1225143703810398E-2</c:v>
                </c:pt>
                <c:pt idx="543">
                  <c:v>4.1308477037143798E-2</c:v>
                </c:pt>
                <c:pt idx="544">
                  <c:v>4.1391810370477101E-2</c:v>
                </c:pt>
                <c:pt idx="545">
                  <c:v>4.1475143703810398E-2</c:v>
                </c:pt>
                <c:pt idx="546">
                  <c:v>4.1558477037143798E-2</c:v>
                </c:pt>
                <c:pt idx="547">
                  <c:v>4.1641810370477102E-2</c:v>
                </c:pt>
                <c:pt idx="548">
                  <c:v>4.1725143703810398E-2</c:v>
                </c:pt>
                <c:pt idx="549">
                  <c:v>4.1808477037143799E-2</c:v>
                </c:pt>
                <c:pt idx="550">
                  <c:v>4.1891810370477095E-2</c:v>
                </c:pt>
                <c:pt idx="551">
                  <c:v>4.1974725870780494E-2</c:v>
                </c:pt>
                <c:pt idx="552">
                  <c:v>4.2058059204113894E-2</c:v>
                </c:pt>
                <c:pt idx="553">
                  <c:v>4.2141392537447198E-2</c:v>
                </c:pt>
                <c:pt idx="554">
                  <c:v>4.2224725870780501E-2</c:v>
                </c:pt>
                <c:pt idx="555">
                  <c:v>4.2308059204113894E-2</c:v>
                </c:pt>
                <c:pt idx="556">
                  <c:v>4.2391392537447205E-2</c:v>
                </c:pt>
                <c:pt idx="557">
                  <c:v>4.2474725870780501E-2</c:v>
                </c:pt>
                <c:pt idx="558">
                  <c:v>4.2558059204113902E-2</c:v>
                </c:pt>
                <c:pt idx="559">
                  <c:v>4.2641392537447205E-2</c:v>
                </c:pt>
                <c:pt idx="560">
                  <c:v>4.2724725870780501E-2</c:v>
                </c:pt>
                <c:pt idx="561">
                  <c:v>4.2808059204113902E-2</c:v>
                </c:pt>
                <c:pt idx="562">
                  <c:v>4.2891392537447198E-2</c:v>
                </c:pt>
                <c:pt idx="563">
                  <c:v>4.2974304930848604E-2</c:v>
                </c:pt>
                <c:pt idx="564">
                  <c:v>4.3057638264181998E-2</c:v>
                </c:pt>
                <c:pt idx="565">
                  <c:v>4.3140971597515301E-2</c:v>
                </c:pt>
                <c:pt idx="566">
                  <c:v>4.3224304930848605E-2</c:v>
                </c:pt>
                <c:pt idx="567">
                  <c:v>4.3307638264182005E-2</c:v>
                </c:pt>
                <c:pt idx="568">
                  <c:v>4.3390971597515302E-2</c:v>
                </c:pt>
                <c:pt idx="569">
                  <c:v>4.3474304930848598E-2</c:v>
                </c:pt>
                <c:pt idx="570">
                  <c:v>4.3557638264182005E-2</c:v>
                </c:pt>
                <c:pt idx="571">
                  <c:v>4.3640971597515302E-2</c:v>
                </c:pt>
                <c:pt idx="572">
                  <c:v>4.3724304930848598E-2</c:v>
                </c:pt>
                <c:pt idx="573">
                  <c:v>4.3807638264181999E-2</c:v>
                </c:pt>
                <c:pt idx="574">
                  <c:v>4.3890971597515302E-2</c:v>
                </c:pt>
                <c:pt idx="575">
                  <c:v>4.3973880893018298E-2</c:v>
                </c:pt>
                <c:pt idx="576">
                  <c:v>4.4057214226351699E-2</c:v>
                </c:pt>
                <c:pt idx="577">
                  <c:v>4.4140547559685002E-2</c:v>
                </c:pt>
                <c:pt idx="578">
                  <c:v>4.4223880893018298E-2</c:v>
                </c:pt>
                <c:pt idx="579">
                  <c:v>4.4307214226351699E-2</c:v>
                </c:pt>
                <c:pt idx="580">
                  <c:v>4.4390547559685002E-2</c:v>
                </c:pt>
                <c:pt idx="581">
                  <c:v>4.4473880893018299E-2</c:v>
                </c:pt>
                <c:pt idx="582">
                  <c:v>4.4557214226351699E-2</c:v>
                </c:pt>
                <c:pt idx="583">
                  <c:v>4.4640547559684995E-2</c:v>
                </c:pt>
                <c:pt idx="584">
                  <c:v>4.4723880893018299E-2</c:v>
                </c:pt>
                <c:pt idx="585">
                  <c:v>4.4807214226351699E-2</c:v>
                </c:pt>
                <c:pt idx="586">
                  <c:v>4.4890547559684996E-2</c:v>
                </c:pt>
                <c:pt idx="587">
                  <c:v>4.4973453629366403E-2</c:v>
                </c:pt>
                <c:pt idx="588">
                  <c:v>4.5056786962699699E-2</c:v>
                </c:pt>
                <c:pt idx="589">
                  <c:v>4.5140120296033003E-2</c:v>
                </c:pt>
                <c:pt idx="590">
                  <c:v>4.5223453629366299E-2</c:v>
                </c:pt>
                <c:pt idx="591">
                  <c:v>4.5306786962699699E-2</c:v>
                </c:pt>
                <c:pt idx="592">
                  <c:v>4.5390120296033003E-2</c:v>
                </c:pt>
                <c:pt idx="593">
                  <c:v>4.5473453629366299E-2</c:v>
                </c:pt>
                <c:pt idx="594">
                  <c:v>4.55567869626997E-2</c:v>
                </c:pt>
                <c:pt idx="595">
                  <c:v>4.5640120296032996E-2</c:v>
                </c:pt>
                <c:pt idx="596">
                  <c:v>4.5723453629366299E-2</c:v>
                </c:pt>
                <c:pt idx="597">
                  <c:v>4.58067869626997E-2</c:v>
                </c:pt>
                <c:pt idx="598">
                  <c:v>4.5890120296032996E-2</c:v>
                </c:pt>
                <c:pt idx="599">
                  <c:v>4.5973030927519497E-2</c:v>
                </c:pt>
                <c:pt idx="600">
                  <c:v>4.60563642608528E-2</c:v>
                </c:pt>
                <c:pt idx="601">
                  <c:v>4.6139697594186097E-2</c:v>
                </c:pt>
                <c:pt idx="602">
                  <c:v>4.6223030927519497E-2</c:v>
                </c:pt>
                <c:pt idx="603">
                  <c:v>4.63063642608528E-2</c:v>
                </c:pt>
                <c:pt idx="604">
                  <c:v>4.6389697594186097E-2</c:v>
                </c:pt>
                <c:pt idx="605">
                  <c:v>4.6473030927519497E-2</c:v>
                </c:pt>
                <c:pt idx="606">
                  <c:v>4.6556364260852794E-2</c:v>
                </c:pt>
                <c:pt idx="607">
                  <c:v>4.6639697594186104E-2</c:v>
                </c:pt>
                <c:pt idx="608">
                  <c:v>4.6723030927519497E-2</c:v>
                </c:pt>
                <c:pt idx="609">
                  <c:v>4.6806364260852801E-2</c:v>
                </c:pt>
                <c:pt idx="610">
                  <c:v>4.6889697594186104E-2</c:v>
                </c:pt>
                <c:pt idx="611">
                  <c:v>4.6972611310841003E-2</c:v>
                </c:pt>
                <c:pt idx="612">
                  <c:v>4.7055944644174404E-2</c:v>
                </c:pt>
                <c:pt idx="613">
                  <c:v>4.71392779775077E-2</c:v>
                </c:pt>
                <c:pt idx="614">
                  <c:v>4.7222611310841003E-2</c:v>
                </c:pt>
                <c:pt idx="615">
                  <c:v>4.7305944644174404E-2</c:v>
                </c:pt>
                <c:pt idx="616">
                  <c:v>4.73892779775077E-2</c:v>
                </c:pt>
                <c:pt idx="617">
                  <c:v>4.7472611310841004E-2</c:v>
                </c:pt>
                <c:pt idx="618">
                  <c:v>4.7555944644174404E-2</c:v>
                </c:pt>
                <c:pt idx="619">
                  <c:v>4.76392779775077E-2</c:v>
                </c:pt>
                <c:pt idx="620">
                  <c:v>4.7722611310840997E-2</c:v>
                </c:pt>
                <c:pt idx="621">
                  <c:v>4.7805944644174397E-2</c:v>
                </c:pt>
                <c:pt idx="622">
                  <c:v>4.7889277977507701E-2</c:v>
                </c:pt>
                <c:pt idx="623">
                  <c:v>4.7972232417418201E-2</c:v>
                </c:pt>
                <c:pt idx="624">
                  <c:v>4.8055565750751497E-2</c:v>
                </c:pt>
                <c:pt idx="625">
                  <c:v>4.8138899084084898E-2</c:v>
                </c:pt>
                <c:pt idx="626">
                  <c:v>4.8222232417418194E-2</c:v>
                </c:pt>
                <c:pt idx="627">
                  <c:v>4.8305565750751504E-2</c:v>
                </c:pt>
                <c:pt idx="628">
                  <c:v>4.8388899084084898E-2</c:v>
                </c:pt>
                <c:pt idx="629">
                  <c:v>4.8472232417418201E-2</c:v>
                </c:pt>
                <c:pt idx="630">
                  <c:v>4.8555565750751505E-2</c:v>
                </c:pt>
                <c:pt idx="631">
                  <c:v>4.8638899084084905E-2</c:v>
                </c:pt>
                <c:pt idx="632">
                  <c:v>4.8722232417418201E-2</c:v>
                </c:pt>
                <c:pt idx="633">
                  <c:v>4.8805565750751505E-2</c:v>
                </c:pt>
                <c:pt idx="634">
                  <c:v>4.8888899084084905E-2</c:v>
                </c:pt>
                <c:pt idx="635">
                  <c:v>4.8971852170149599E-2</c:v>
                </c:pt>
                <c:pt idx="636">
                  <c:v>4.9055185503482902E-2</c:v>
                </c:pt>
                <c:pt idx="637">
                  <c:v>4.9138518836816199E-2</c:v>
                </c:pt>
                <c:pt idx="638">
                  <c:v>4.9221852170149599E-2</c:v>
                </c:pt>
                <c:pt idx="639">
                  <c:v>4.9305185503482896E-2</c:v>
                </c:pt>
                <c:pt idx="640">
                  <c:v>4.9388518836816199E-2</c:v>
                </c:pt>
                <c:pt idx="641">
                  <c:v>4.9471852170149599E-2</c:v>
                </c:pt>
                <c:pt idx="642">
                  <c:v>4.9555185503482896E-2</c:v>
                </c:pt>
                <c:pt idx="643">
                  <c:v>4.9638518836816199E-2</c:v>
                </c:pt>
                <c:pt idx="644">
                  <c:v>4.97218521701496E-2</c:v>
                </c:pt>
                <c:pt idx="645">
                  <c:v>4.9805185503482896E-2</c:v>
                </c:pt>
                <c:pt idx="646">
                  <c:v>4.9888518836816206E-2</c:v>
                </c:pt>
                <c:pt idx="647">
                  <c:v>4.9944259418408105E-2</c:v>
                </c:pt>
                <c:pt idx="648">
                  <c:v>0.05</c:v>
                </c:pt>
              </c:numCache>
            </c:numRef>
          </c:xVal>
          <c:yVal>
            <c:numRef>
              <c:f>gain!$B$2:$B$649</c:f>
              <c:numCache>
                <c:formatCode>General</c:formatCode>
                <c:ptCount val="648"/>
                <c:pt idx="0">
                  <c:v>8.6281599644212597E-3</c:v>
                </c:pt>
                <c:pt idx="1">
                  <c:v>-3.6936948978562398E-3</c:v>
                </c:pt>
                <c:pt idx="2">
                  <c:v>-2.6575867499982201E-2</c:v>
                </c:pt>
                <c:pt idx="3">
                  <c:v>-5.9978830408122803E-2</c:v>
                </c:pt>
                <c:pt idx="4">
                  <c:v>-9.5337058380713102E-2</c:v>
                </c:pt>
                <c:pt idx="5">
                  <c:v>-0.122877030621569</c:v>
                </c:pt>
                <c:pt idx="6">
                  <c:v>-0.12697048136449099</c:v>
                </c:pt>
                <c:pt idx="7">
                  <c:v>-0.10325466563610899</c:v>
                </c:pt>
                <c:pt idx="8">
                  <c:v>-5.2687080922431101E-2</c:v>
                </c:pt>
                <c:pt idx="9">
                  <c:v>1.4945558484606301E-2</c:v>
                </c:pt>
                <c:pt idx="10">
                  <c:v>8.3098682009927996E-2</c:v>
                </c:pt>
                <c:pt idx="11">
                  <c:v>0.13257234901554299</c:v>
                </c:pt>
                <c:pt idx="12">
                  <c:v>0.14829758239570201</c:v>
                </c:pt>
                <c:pt idx="13">
                  <c:v>0.12928911205401</c:v>
                </c:pt>
                <c:pt idx="14">
                  <c:v>7.7229826323789302E-2</c:v>
                </c:pt>
                <c:pt idx="15">
                  <c:v>9.3281397123269605E-3</c:v>
                </c:pt>
                <c:pt idx="16">
                  <c:v>-5.4481771920756698E-2</c:v>
                </c:pt>
                <c:pt idx="17">
                  <c:v>-9.2207535446424599E-2</c:v>
                </c:pt>
                <c:pt idx="18">
                  <c:v>-0.111187198885922</c:v>
                </c:pt>
                <c:pt idx="19">
                  <c:v>-0.108871029584132</c:v>
                </c:pt>
                <c:pt idx="20">
                  <c:v>-7.6296182017851905E-2</c:v>
                </c:pt>
                <c:pt idx="21">
                  <c:v>-1.8750241278757001E-2</c:v>
                </c:pt>
                <c:pt idx="22">
                  <c:v>4.9701971530230503E-2</c:v>
                </c:pt>
                <c:pt idx="23">
                  <c:v>0.101295716230387</c:v>
                </c:pt>
                <c:pt idx="24">
                  <c:v>0.14043146493481601</c:v>
                </c:pt>
                <c:pt idx="25">
                  <c:v>0.14815938576149601</c:v>
                </c:pt>
                <c:pt idx="26">
                  <c:v>0.117260580210788</c:v>
                </c:pt>
                <c:pt idx="27">
                  <c:v>5.7865046656457197E-2</c:v>
                </c:pt>
                <c:pt idx="28">
                  <c:v>-1.1044552121811199E-2</c:v>
                </c:pt>
                <c:pt idx="29">
                  <c:v>-7.0350320130676394E-2</c:v>
                </c:pt>
                <c:pt idx="30">
                  <c:v>-0.105966235557181</c:v>
                </c:pt>
                <c:pt idx="31">
                  <c:v>-0.11352940836381401</c:v>
                </c:pt>
                <c:pt idx="32">
                  <c:v>-9.3231350476501204E-2</c:v>
                </c:pt>
                <c:pt idx="33">
                  <c:v>-4.5469090412869201E-2</c:v>
                </c:pt>
                <c:pt idx="34">
                  <c:v>2.0746805457260899E-2</c:v>
                </c:pt>
                <c:pt idx="35">
                  <c:v>8.7080063187815998E-2</c:v>
                </c:pt>
                <c:pt idx="36">
                  <c:v>0.13532392910962701</c:v>
                </c:pt>
                <c:pt idx="37">
                  <c:v>0.14960548780052699</c:v>
                </c:pt>
                <c:pt idx="38">
                  <c:v>0.128083353727489</c:v>
                </c:pt>
                <c:pt idx="39">
                  <c:v>7.4047730611520701E-2</c:v>
                </c:pt>
                <c:pt idx="40">
                  <c:v>5.8332838783317796E-3</c:v>
                </c:pt>
                <c:pt idx="41">
                  <c:v>-5.7569019361555201E-2</c:v>
                </c:pt>
                <c:pt idx="42">
                  <c:v>-9.4457088237578105E-2</c:v>
                </c:pt>
                <c:pt idx="43">
                  <c:v>-0.112107027460275</c:v>
                </c:pt>
                <c:pt idx="44">
                  <c:v>-0.107252111075232</c:v>
                </c:pt>
                <c:pt idx="45">
                  <c:v>-7.2920253439284904E-2</c:v>
                </c:pt>
                <c:pt idx="46">
                  <c:v>-1.3812019939496E-2</c:v>
                </c:pt>
                <c:pt idx="47">
                  <c:v>5.45585825980381E-2</c:v>
                </c:pt>
                <c:pt idx="48">
                  <c:v>0.10422795445676</c:v>
                </c:pt>
                <c:pt idx="49">
                  <c:v>0.14021772826745799</c:v>
                </c:pt>
                <c:pt idx="50">
                  <c:v>0.148414554464605</c:v>
                </c:pt>
                <c:pt idx="51">
                  <c:v>0.11771217476272</c:v>
                </c:pt>
                <c:pt idx="52">
                  <c:v>5.8627849311345702E-2</c:v>
                </c:pt>
                <c:pt idx="53">
                  <c:v>-1.04426717404256E-2</c:v>
                </c:pt>
                <c:pt idx="54">
                  <c:v>-6.9738783422623393E-2</c:v>
                </c:pt>
                <c:pt idx="55">
                  <c:v>-0.105855131119084</c:v>
                </c:pt>
                <c:pt idx="56">
                  <c:v>-0.11342935412134</c:v>
                </c:pt>
                <c:pt idx="57">
                  <c:v>-9.3778250764315105E-2</c:v>
                </c:pt>
                <c:pt idx="58">
                  <c:v>-4.6140418674939003E-2</c:v>
                </c:pt>
                <c:pt idx="59">
                  <c:v>1.9828389510161901E-2</c:v>
                </c:pt>
                <c:pt idx="60">
                  <c:v>8.6365545541906105E-2</c:v>
                </c:pt>
                <c:pt idx="61">
                  <c:v>0.13487065250438299</c:v>
                </c:pt>
                <c:pt idx="62">
                  <c:v>0.14966762118395799</c:v>
                </c:pt>
                <c:pt idx="63">
                  <c:v>0.128685611185718</c:v>
                </c:pt>
                <c:pt idx="64">
                  <c:v>7.5112417113439203E-2</c:v>
                </c:pt>
                <c:pt idx="65">
                  <c:v>6.8956061638004197E-3</c:v>
                </c:pt>
                <c:pt idx="66">
                  <c:v>-5.6642964027404603E-2</c:v>
                </c:pt>
                <c:pt idx="67">
                  <c:v>-9.36811737649067E-2</c:v>
                </c:pt>
                <c:pt idx="68">
                  <c:v>-0.111712242717618</c:v>
                </c:pt>
                <c:pt idx="69">
                  <c:v>-0.107878429513607</c:v>
                </c:pt>
                <c:pt idx="70">
                  <c:v>-7.4260825811103798E-2</c:v>
                </c:pt>
                <c:pt idx="71">
                  <c:v>-1.57709264029979E-2</c:v>
                </c:pt>
                <c:pt idx="72">
                  <c:v>5.2631846025951098E-2</c:v>
                </c:pt>
                <c:pt idx="73">
                  <c:v>0.10300636839560801</c:v>
                </c:pt>
                <c:pt idx="74">
                  <c:v>0.140243631171872</c:v>
                </c:pt>
                <c:pt idx="75">
                  <c:v>0.148336839332496</c:v>
                </c:pt>
                <c:pt idx="76">
                  <c:v>0.117624994478636</c:v>
                </c:pt>
                <c:pt idx="77">
                  <c:v>5.8463952510175901E-2</c:v>
                </c:pt>
                <c:pt idx="78">
                  <c:v>-1.0542498884688001E-2</c:v>
                </c:pt>
                <c:pt idx="79">
                  <c:v>-6.9868534663031598E-2</c:v>
                </c:pt>
                <c:pt idx="80">
                  <c:v>-0.10585047954098201</c:v>
                </c:pt>
                <c:pt idx="81">
                  <c:v>-0.113460183389999</c:v>
                </c:pt>
                <c:pt idx="82">
                  <c:v>-9.3607381801211503E-2</c:v>
                </c:pt>
                <c:pt idx="83">
                  <c:v>-4.5952304045577298E-2</c:v>
                </c:pt>
                <c:pt idx="84">
                  <c:v>2.0091835555105901E-2</c:v>
                </c:pt>
                <c:pt idx="85">
                  <c:v>8.6560197660261004E-2</c:v>
                </c:pt>
                <c:pt idx="86">
                  <c:v>0.134991764394431</c:v>
                </c:pt>
                <c:pt idx="87">
                  <c:v>0.149643609539477</c:v>
                </c:pt>
                <c:pt idx="88">
                  <c:v>0.12856831049419601</c:v>
                </c:pt>
                <c:pt idx="89">
                  <c:v>7.49008033750201E-2</c:v>
                </c:pt>
                <c:pt idx="90">
                  <c:v>6.7026701933860398E-3</c:v>
                </c:pt>
                <c:pt idx="91">
                  <c:v>-5.68193711685335E-2</c:v>
                </c:pt>
                <c:pt idx="92">
                  <c:v>-9.3795684488826206E-2</c:v>
                </c:pt>
                <c:pt idx="93">
                  <c:v>-0.111797265918327</c:v>
                </c:pt>
                <c:pt idx="94">
                  <c:v>-0.107734954301186</c:v>
                </c:pt>
                <c:pt idx="95">
                  <c:v>-7.3980652789129298E-2</c:v>
                </c:pt>
                <c:pt idx="96">
                  <c:v>-1.53517254179512E-2</c:v>
                </c:pt>
                <c:pt idx="97">
                  <c:v>5.3032803337648399E-2</c:v>
                </c:pt>
                <c:pt idx="98">
                  <c:v>0.103332836738245</c:v>
                </c:pt>
                <c:pt idx="99">
                  <c:v>0.14023285329493501</c:v>
                </c:pt>
                <c:pt idx="100">
                  <c:v>0.14834170388370099</c:v>
                </c:pt>
                <c:pt idx="101">
                  <c:v>0.117628785872726</c:v>
                </c:pt>
                <c:pt idx="102">
                  <c:v>5.8487811657301103E-2</c:v>
                </c:pt>
                <c:pt idx="103">
                  <c:v>-1.05318404705996E-2</c:v>
                </c:pt>
                <c:pt idx="104">
                  <c:v>-6.9843520926118896E-2</c:v>
                </c:pt>
                <c:pt idx="105">
                  <c:v>-0.105849223817244</c:v>
                </c:pt>
                <c:pt idx="106">
                  <c:v>-0.113452413306124</c:v>
                </c:pt>
                <c:pt idx="107">
                  <c:v>-9.3688715239487005E-2</c:v>
                </c:pt>
                <c:pt idx="108">
                  <c:v>-4.6072045591019101E-2</c:v>
                </c:pt>
                <c:pt idx="109">
                  <c:v>1.9935031714215599E-2</c:v>
                </c:pt>
                <c:pt idx="110">
                  <c:v>8.6427757404345495E-2</c:v>
                </c:pt>
                <c:pt idx="111">
                  <c:v>0.13491188952411201</c:v>
                </c:pt>
                <c:pt idx="112">
                  <c:v>0.14963484880671399</c:v>
                </c:pt>
                <c:pt idx="113">
                  <c:v>0.128569183155369</c:v>
                </c:pt>
                <c:pt idx="114">
                  <c:v>7.4913487342576995E-2</c:v>
                </c:pt>
                <c:pt idx="115">
                  <c:v>6.7146326016887196E-3</c:v>
                </c:pt>
                <c:pt idx="116">
                  <c:v>-5.6802140388907199E-2</c:v>
                </c:pt>
                <c:pt idx="117">
                  <c:v>-9.3817813310063905E-2</c:v>
                </c:pt>
                <c:pt idx="118">
                  <c:v>-0.11177716479411499</c:v>
                </c:pt>
                <c:pt idx="119">
                  <c:v>-0.10775047185978</c:v>
                </c:pt>
                <c:pt idx="120">
                  <c:v>-7.4020271781994704E-2</c:v>
                </c:pt>
                <c:pt idx="121">
                  <c:v>-1.5418514271425999E-2</c:v>
                </c:pt>
                <c:pt idx="122">
                  <c:v>5.2965943869318799E-2</c:v>
                </c:pt>
                <c:pt idx="123">
                  <c:v>0.103193884025763</c:v>
                </c:pt>
                <c:pt idx="124">
                  <c:v>0.14022320380696099</c:v>
                </c:pt>
                <c:pt idx="125">
                  <c:v>0.148333622072442</c:v>
                </c:pt>
                <c:pt idx="126">
                  <c:v>0.121727823474792</c:v>
                </c:pt>
                <c:pt idx="127">
                  <c:v>0.115736836108718</c:v>
                </c:pt>
                <c:pt idx="128">
                  <c:v>0.103092256179648</c:v>
                </c:pt>
                <c:pt idx="129">
                  <c:v>8.9537719540159197E-2</c:v>
                </c:pt>
                <c:pt idx="130">
                  <c:v>5.9282775283181897E-2</c:v>
                </c:pt>
                <c:pt idx="131">
                  <c:v>1.8702318689971499E-2</c:v>
                </c:pt>
                <c:pt idx="132">
                  <c:v>-2.33198201147417E-2</c:v>
                </c:pt>
                <c:pt idx="133">
                  <c:v>-5.7975370025934399E-2</c:v>
                </c:pt>
                <c:pt idx="134">
                  <c:v>-9.0101360787124898E-2</c:v>
                </c:pt>
                <c:pt idx="135">
                  <c:v>-0.115782643172318</c:v>
                </c:pt>
                <c:pt idx="136">
                  <c:v>-0.12056097261635</c:v>
                </c:pt>
                <c:pt idx="137">
                  <c:v>-0.1022676878874</c:v>
                </c:pt>
                <c:pt idx="138">
                  <c:v>-5.07413349340037E-2</c:v>
                </c:pt>
                <c:pt idx="139">
                  <c:v>2.2821439745780301E-2</c:v>
                </c:pt>
                <c:pt idx="140">
                  <c:v>9.4928388636119299E-2</c:v>
                </c:pt>
                <c:pt idx="141">
                  <c:v>0.159160985486102</c:v>
                </c:pt>
                <c:pt idx="142">
                  <c:v>0.205594679005731</c:v>
                </c:pt>
                <c:pt idx="143">
                  <c:v>0.22848919303691501</c:v>
                </c:pt>
                <c:pt idx="144">
                  <c:v>0.22261584503840801</c:v>
                </c:pt>
                <c:pt idx="145">
                  <c:v>0.21846730136171799</c:v>
                </c:pt>
                <c:pt idx="146">
                  <c:v>0.210163052741555</c:v>
                </c:pt>
                <c:pt idx="147">
                  <c:v>0.20109210926389801</c:v>
                </c:pt>
                <c:pt idx="148">
                  <c:v>0.178240995553967</c:v>
                </c:pt>
                <c:pt idx="149">
                  <c:v>0.117545451395872</c:v>
                </c:pt>
                <c:pt idx="150">
                  <c:v>1.84684442087607E-2</c:v>
                </c:pt>
                <c:pt idx="151">
                  <c:v>-7.6435155193859503E-2</c:v>
                </c:pt>
                <c:pt idx="152">
                  <c:v>-0.142655388588599</c:v>
                </c:pt>
                <c:pt idx="153">
                  <c:v>-0.16324265947811001</c:v>
                </c:pt>
                <c:pt idx="154">
                  <c:v>-0.13283895558180001</c:v>
                </c:pt>
                <c:pt idx="155">
                  <c:v>-5.90476608406829E-2</c:v>
                </c:pt>
                <c:pt idx="156">
                  <c:v>3.9401348984864498E-2</c:v>
                </c:pt>
                <c:pt idx="157">
                  <c:v>0.13704215404383399</c:v>
                </c:pt>
                <c:pt idx="158">
                  <c:v>0.207352080122677</c:v>
                </c:pt>
                <c:pt idx="159">
                  <c:v>0.22977745112824499</c:v>
                </c:pt>
                <c:pt idx="160">
                  <c:v>0.197428943075975</c:v>
                </c:pt>
                <c:pt idx="161">
                  <c:v>0.120372961633518</c:v>
                </c:pt>
                <c:pt idx="162">
                  <c:v>2.09210852507354E-2</c:v>
                </c:pt>
                <c:pt idx="163">
                  <c:v>-7.4313103429662505E-2</c:v>
                </c:pt>
                <c:pt idx="164">
                  <c:v>-0.140807840834106</c:v>
                </c:pt>
                <c:pt idx="165">
                  <c:v>-0.16164334703847699</c:v>
                </c:pt>
                <c:pt idx="166">
                  <c:v>-0.13144698209144601</c:v>
                </c:pt>
                <c:pt idx="167">
                  <c:v>-5.78269093007788E-2</c:v>
                </c:pt>
                <c:pt idx="168">
                  <c:v>4.0479086557615201E-2</c:v>
                </c:pt>
                <c:pt idx="169">
                  <c:v>0.138000500981658</c:v>
                </c:pt>
                <c:pt idx="170">
                  <c:v>0.20820256728030101</c:v>
                </c:pt>
                <c:pt idx="171">
                  <c:v>0.23052265945825601</c:v>
                </c:pt>
                <c:pt idx="172">
                  <c:v>0.19806933809144101</c:v>
                </c:pt>
                <c:pt idx="173">
                  <c:v>0.120918477318288</c:v>
                </c:pt>
                <c:pt idx="174">
                  <c:v>2.1385777913113298E-2</c:v>
                </c:pt>
                <c:pt idx="175">
                  <c:v>-7.3914603347543698E-2</c:v>
                </c:pt>
                <c:pt idx="176">
                  <c:v>-0.14046514124026099</c:v>
                </c:pt>
                <c:pt idx="177">
                  <c:v>-0.16134688003372299</c:v>
                </c:pt>
                <c:pt idx="178">
                  <c:v>-0.13118936586105701</c:v>
                </c:pt>
                <c:pt idx="179">
                  <c:v>-5.7600940420304399E-2</c:v>
                </c:pt>
                <c:pt idx="180">
                  <c:v>4.0678423242228798E-2</c:v>
                </c:pt>
                <c:pt idx="181">
                  <c:v>0.13817791107781799</c:v>
                </c:pt>
                <c:pt idx="182">
                  <c:v>0.208360247439037</c:v>
                </c:pt>
                <c:pt idx="183">
                  <c:v>0.230661106606914</c:v>
                </c:pt>
                <c:pt idx="184">
                  <c:v>0.19818864593320401</c:v>
                </c:pt>
                <c:pt idx="185">
                  <c:v>0.12102029011223001</c:v>
                </c:pt>
                <c:pt idx="186">
                  <c:v>2.1472516035828899E-2</c:v>
                </c:pt>
                <c:pt idx="187">
                  <c:v>-7.3840273356244102E-2</c:v>
                </c:pt>
                <c:pt idx="188">
                  <c:v>-0.14040137996250901</c:v>
                </c:pt>
                <c:pt idx="189">
                  <c:v>-0.161291995982181</c:v>
                </c:pt>
                <c:pt idx="190">
                  <c:v>-0.131141946722761</c:v>
                </c:pt>
                <c:pt idx="191">
                  <c:v>-5.7559403961051997E-2</c:v>
                </c:pt>
                <c:pt idx="192">
                  <c:v>4.0714971893625801E-2</c:v>
                </c:pt>
                <c:pt idx="193">
                  <c:v>0.13821053618071699</c:v>
                </c:pt>
                <c:pt idx="194">
                  <c:v>0.20838953084891401</c:v>
                </c:pt>
                <c:pt idx="195">
                  <c:v>0.23068705678849399</c:v>
                </c:pt>
                <c:pt idx="196">
                  <c:v>0.19821139061923301</c:v>
                </c:pt>
                <c:pt idx="197">
                  <c:v>0.12103984000283501</c:v>
                </c:pt>
                <c:pt idx="198">
                  <c:v>2.14892228277151E-2</c:v>
                </c:pt>
                <c:pt idx="199">
                  <c:v>-7.3826054988005305E-2</c:v>
                </c:pt>
                <c:pt idx="200">
                  <c:v>-0.14038930478193701</c:v>
                </c:pt>
                <c:pt idx="201">
                  <c:v>-0.16128191523239299</c:v>
                </c:pt>
                <c:pt idx="202">
                  <c:v>-0.13113347201408199</c:v>
                </c:pt>
                <c:pt idx="203">
                  <c:v>-5.7552067848543699E-2</c:v>
                </c:pt>
                <c:pt idx="204">
                  <c:v>4.0721362679025999E-2</c:v>
                </c:pt>
                <c:pt idx="205">
                  <c:v>0.13821631560764999</c:v>
                </c:pt>
                <c:pt idx="206">
                  <c:v>0.20839503241239399</c:v>
                </c:pt>
                <c:pt idx="207">
                  <c:v>0.23069214247120801</c:v>
                </c:pt>
                <c:pt idx="208">
                  <c:v>0.19821624988345199</c:v>
                </c:pt>
                <c:pt idx="209">
                  <c:v>0.121044130055124</c:v>
                </c:pt>
                <c:pt idx="210">
                  <c:v>2.1492955716579401E-2</c:v>
                </c:pt>
                <c:pt idx="211">
                  <c:v>-7.3822996534079796E-2</c:v>
                </c:pt>
                <c:pt idx="212">
                  <c:v>-0.140386811138974</c:v>
                </c:pt>
                <c:pt idx="213">
                  <c:v>-0.16128015528044701</c:v>
                </c:pt>
                <c:pt idx="214">
                  <c:v>-0.13113221401008901</c:v>
                </c:pt>
                <c:pt idx="215">
                  <c:v>-5.7551079448543402E-2</c:v>
                </c:pt>
                <c:pt idx="216">
                  <c:v>4.0722171235169399E-2</c:v>
                </c:pt>
                <c:pt idx="217">
                  <c:v>0.13821711292623601</c:v>
                </c:pt>
                <c:pt idx="218">
                  <c:v>0.20839613900267501</c:v>
                </c:pt>
                <c:pt idx="219">
                  <c:v>0.23069334990099</c:v>
                </c:pt>
                <c:pt idx="220">
                  <c:v>0.19821780351558299</c:v>
                </c:pt>
                <c:pt idx="221">
                  <c:v>0.12104558212213599</c:v>
                </c:pt>
                <c:pt idx="222">
                  <c:v>2.14942859673833E-2</c:v>
                </c:pt>
                <c:pt idx="223">
                  <c:v>-7.3822022116856303E-2</c:v>
                </c:pt>
                <c:pt idx="224">
                  <c:v>-0.140386099926021</c:v>
                </c:pt>
                <c:pt idx="225">
                  <c:v>-0.16127995123559999</c:v>
                </c:pt>
                <c:pt idx="226">
                  <c:v>-0.13113229629591799</c:v>
                </c:pt>
                <c:pt idx="227">
                  <c:v>-5.7551273950716297E-2</c:v>
                </c:pt>
                <c:pt idx="228">
                  <c:v>4.0721950798034597E-2</c:v>
                </c:pt>
                <c:pt idx="229">
                  <c:v>0.13821698109017699</c:v>
                </c:pt>
                <c:pt idx="230">
                  <c:v>0.20839644408022001</c:v>
                </c:pt>
                <c:pt idx="231">
                  <c:v>0.230693827174831</c:v>
                </c:pt>
                <c:pt idx="232">
                  <c:v>0.198218754134664</c:v>
                </c:pt>
                <c:pt idx="233">
                  <c:v>0.121046499042503</c:v>
                </c:pt>
                <c:pt idx="234">
                  <c:v>2.1495172117601699E-2</c:v>
                </c:pt>
                <c:pt idx="235">
                  <c:v>-7.3821449609621101E-2</c:v>
                </c:pt>
                <c:pt idx="236">
                  <c:v>-0.14038572728189899</c:v>
                </c:pt>
                <c:pt idx="237">
                  <c:v>-0.161280049099879</c:v>
                </c:pt>
                <c:pt idx="238">
                  <c:v>-0.13113263117913199</c:v>
                </c:pt>
                <c:pt idx="239">
                  <c:v>-5.7551693651645398E-2</c:v>
                </c:pt>
                <c:pt idx="240">
                  <c:v>4.0721545162615898E-2</c:v>
                </c:pt>
                <c:pt idx="241">
                  <c:v>0.13821667064221299</c:v>
                </c:pt>
                <c:pt idx="242">
                  <c:v>0.20839661511927399</c:v>
                </c:pt>
                <c:pt idx="243">
                  <c:v>0.23069415639275101</c:v>
                </c:pt>
                <c:pt idx="244">
                  <c:v>0.19821960411054099</c:v>
                </c:pt>
                <c:pt idx="245">
                  <c:v>0.121047307037771</c:v>
                </c:pt>
                <c:pt idx="246">
                  <c:v>2.1495977417322499E-2</c:v>
                </c:pt>
                <c:pt idx="247">
                  <c:v>-7.3820968566667297E-2</c:v>
                </c:pt>
                <c:pt idx="248">
                  <c:v>-0.14038542635714801</c:v>
                </c:pt>
                <c:pt idx="249">
                  <c:v>-0.16128021748929899</c:v>
                </c:pt>
                <c:pt idx="250">
                  <c:v>-0.131133017727569</c:v>
                </c:pt>
                <c:pt idx="251">
                  <c:v>-5.7552161412015003E-2</c:v>
                </c:pt>
                <c:pt idx="252">
                  <c:v>4.0721111155884601E-2</c:v>
                </c:pt>
                <c:pt idx="253">
                  <c:v>0.13821631940798301</c:v>
                </c:pt>
                <c:pt idx="254">
                  <c:v>0.208396777876909</c:v>
                </c:pt>
                <c:pt idx="255">
                  <c:v>0.22988664677433601</c:v>
                </c:pt>
                <c:pt idx="256">
                  <c:v>0.225080906955307</c:v>
                </c:pt>
                <c:pt idx="257">
                  <c:v>0.22142387877938099</c:v>
                </c:pt>
                <c:pt idx="258">
                  <c:v>0.21281003155720801</c:v>
                </c:pt>
                <c:pt idx="259">
                  <c:v>0.20291917353233099</c:v>
                </c:pt>
                <c:pt idx="260">
                  <c:v>0.177484456869997</c:v>
                </c:pt>
                <c:pt idx="261">
                  <c:v>0.12837525093718</c:v>
                </c:pt>
                <c:pt idx="262">
                  <c:v>8.3954666076776402E-2</c:v>
                </c:pt>
                <c:pt idx="263">
                  <c:v>4.7605537892909201E-2</c:v>
                </c:pt>
                <c:pt idx="264">
                  <c:v>-6.9200137560999596E-3</c:v>
                </c:pt>
                <c:pt idx="265">
                  <c:v>-5.2904202826916498E-2</c:v>
                </c:pt>
                <c:pt idx="266">
                  <c:v>-0.112647617469586</c:v>
                </c:pt>
                <c:pt idx="267">
                  <c:v>-0.14681911996713601</c:v>
                </c:pt>
                <c:pt idx="268">
                  <c:v>-0.14953812482134601</c:v>
                </c:pt>
                <c:pt idx="269">
                  <c:v>-0.114799816756634</c:v>
                </c:pt>
                <c:pt idx="270">
                  <c:v>-3.9892510304768702E-2</c:v>
                </c:pt>
                <c:pt idx="271">
                  <c:v>5.5606236748324399E-2</c:v>
                </c:pt>
                <c:pt idx="272">
                  <c:v>0.147694206093646</c:v>
                </c:pt>
                <c:pt idx="273">
                  <c:v>0.210091914588802</c:v>
                </c:pt>
                <c:pt idx="274">
                  <c:v>0.24644318711148799</c:v>
                </c:pt>
                <c:pt idx="275">
                  <c:v>0.25331155624110402</c:v>
                </c:pt>
                <c:pt idx="276">
                  <c:v>0.25117478653036102</c:v>
                </c:pt>
                <c:pt idx="277">
                  <c:v>0.24875856424214299</c:v>
                </c:pt>
                <c:pt idx="278">
                  <c:v>0.24438878660364699</c:v>
                </c:pt>
                <c:pt idx="279">
                  <c:v>0.23916868253710599</c:v>
                </c:pt>
                <c:pt idx="280">
                  <c:v>0.225362506566648</c:v>
                </c:pt>
                <c:pt idx="281">
                  <c:v>0.185842715065618</c:v>
                </c:pt>
                <c:pt idx="282">
                  <c:v>9.1054061050060697E-2</c:v>
                </c:pt>
                <c:pt idx="283">
                  <c:v>-1.4917202871515199E-2</c:v>
                </c:pt>
                <c:pt idx="284">
                  <c:v>-0.104207303550162</c:v>
                </c:pt>
                <c:pt idx="285">
                  <c:v>-0.15376775232022299</c:v>
                </c:pt>
                <c:pt idx="286">
                  <c:v>-0.150470671772231</c:v>
                </c:pt>
                <c:pt idx="287">
                  <c:v>-9.5019940536010303E-2</c:v>
                </c:pt>
                <c:pt idx="288">
                  <c:v>-1.63075936804575E-3</c:v>
                </c:pt>
                <c:pt idx="289">
                  <c:v>0.105691241077031</c:v>
                </c:pt>
                <c:pt idx="290">
                  <c:v>0.19887857752128499</c:v>
                </c:pt>
                <c:pt idx="291">
                  <c:v>0.25200872986640499</c:v>
                </c:pt>
                <c:pt idx="292">
                  <c:v>0.24912365292034899</c:v>
                </c:pt>
                <c:pt idx="293">
                  <c:v>0.19125057631526499</c:v>
                </c:pt>
                <c:pt idx="294">
                  <c:v>9.5942978409231494E-2</c:v>
                </c:pt>
                <c:pt idx="295">
                  <c:v>-1.04258816086641E-2</c:v>
                </c:pt>
                <c:pt idx="296">
                  <c:v>-0.100140537497913</c:v>
                </c:pt>
                <c:pt idx="297">
                  <c:v>-0.15004443313245899</c:v>
                </c:pt>
                <c:pt idx="298">
                  <c:v>-0.14707082619241299</c:v>
                </c:pt>
                <c:pt idx="299">
                  <c:v>-9.1877036029963902E-2</c:v>
                </c:pt>
                <c:pt idx="300">
                  <c:v>1.2661078247457301E-3</c:v>
                </c:pt>
                <c:pt idx="301">
                  <c:v>0.108402807305423</c:v>
                </c:pt>
                <c:pt idx="302">
                  <c:v>0.20141188794443299</c:v>
                </c:pt>
                <c:pt idx="303">
                  <c:v>0.25437482088396102</c:v>
                </c:pt>
                <c:pt idx="304">
                  <c:v>0.25127702592571</c:v>
                </c:pt>
                <c:pt idx="305">
                  <c:v>0.19319294937645301</c:v>
                </c:pt>
                <c:pt idx="306">
                  <c:v>9.7680815562656204E-2</c:v>
                </c:pt>
                <c:pt idx="307">
                  <c:v>-8.8484346182064796E-3</c:v>
                </c:pt>
                <c:pt idx="308">
                  <c:v>-9.8710572815026806E-2</c:v>
                </c:pt>
                <c:pt idx="309">
                  <c:v>-0.148730074016696</c:v>
                </c:pt>
                <c:pt idx="310">
                  <c:v>-0.14587253846328599</c:v>
                </c:pt>
                <c:pt idx="311">
                  <c:v>-9.0767942577805197E-2</c:v>
                </c:pt>
                <c:pt idx="312">
                  <c:v>2.2872472324363402E-3</c:v>
                </c:pt>
                <c:pt idx="313">
                  <c:v>0.109359559039739</c:v>
                </c:pt>
                <c:pt idx="314">
                  <c:v>0.20230553524327699</c:v>
                </c:pt>
                <c:pt idx="315">
                  <c:v>0.25520938772111301</c:v>
                </c:pt>
                <c:pt idx="316">
                  <c:v>0.25203867787800499</c:v>
                </c:pt>
                <c:pt idx="317">
                  <c:v>0.19388011737267699</c:v>
                </c:pt>
                <c:pt idx="318">
                  <c:v>9.8295362365069097E-2</c:v>
                </c:pt>
                <c:pt idx="319">
                  <c:v>-8.2893594993460502E-3</c:v>
                </c:pt>
                <c:pt idx="320">
                  <c:v>-9.8204458436050301E-2</c:v>
                </c:pt>
                <c:pt idx="321">
                  <c:v>-0.14826373969602899</c:v>
                </c:pt>
                <c:pt idx="322">
                  <c:v>-0.14544892221297501</c:v>
                </c:pt>
                <c:pt idx="323">
                  <c:v>-9.0374931740267103E-2</c:v>
                </c:pt>
                <c:pt idx="324">
                  <c:v>2.6481794154651298E-3</c:v>
                </c:pt>
                <c:pt idx="325">
                  <c:v>0.10969815890444599</c:v>
                </c:pt>
                <c:pt idx="326">
                  <c:v>0.20262180640449201</c:v>
                </c:pt>
                <c:pt idx="327">
                  <c:v>0.25550429025097599</c:v>
                </c:pt>
                <c:pt idx="328">
                  <c:v>0.252308615108777</c:v>
                </c:pt>
                <c:pt idx="329">
                  <c:v>0.19412353379665301</c:v>
                </c:pt>
                <c:pt idx="330">
                  <c:v>9.8513295944898605E-2</c:v>
                </c:pt>
                <c:pt idx="331">
                  <c:v>-8.09004906216532E-3</c:v>
                </c:pt>
                <c:pt idx="332">
                  <c:v>-9.8024319526202899E-2</c:v>
                </c:pt>
                <c:pt idx="333">
                  <c:v>-0.14809687540017399</c:v>
                </c:pt>
                <c:pt idx="334">
                  <c:v>-0.14528380946319</c:v>
                </c:pt>
                <c:pt idx="335">
                  <c:v>-9.0204773412235303E-2</c:v>
                </c:pt>
                <c:pt idx="336">
                  <c:v>2.80385408983187E-3</c:v>
                </c:pt>
                <c:pt idx="337">
                  <c:v>0.109844458611827</c:v>
                </c:pt>
                <c:pt idx="338">
                  <c:v>0.20275884922620999</c:v>
                </c:pt>
                <c:pt idx="339">
                  <c:v>0.25563109994375699</c:v>
                </c:pt>
                <c:pt idx="340">
                  <c:v>0.25242583941470897</c:v>
                </c:pt>
                <c:pt idx="341">
                  <c:v>0.19422880314201599</c:v>
                </c:pt>
                <c:pt idx="342">
                  <c:v>9.8608137214199199E-2</c:v>
                </c:pt>
                <c:pt idx="343">
                  <c:v>-8.0024996446758194E-3</c:v>
                </c:pt>
                <c:pt idx="344">
                  <c:v>-9.7945128075971194E-2</c:v>
                </c:pt>
                <c:pt idx="345">
                  <c:v>-0.14802289029234</c:v>
                </c:pt>
                <c:pt idx="346">
                  <c:v>-0.14521743764985301</c:v>
                </c:pt>
                <c:pt idx="347">
                  <c:v>-9.0141624871887496E-2</c:v>
                </c:pt>
                <c:pt idx="348">
                  <c:v>2.8610110665350198E-3</c:v>
                </c:pt>
                <c:pt idx="349">
                  <c:v>0.109898032327035</c:v>
                </c:pt>
                <c:pt idx="350">
                  <c:v>0.202809375480204</c:v>
                </c:pt>
                <c:pt idx="351">
                  <c:v>0.25567695836460602</c:v>
                </c:pt>
                <c:pt idx="352">
                  <c:v>0.25246960639893601</c:v>
                </c:pt>
                <c:pt idx="353">
                  <c:v>0.19426762616947299</c:v>
                </c:pt>
                <c:pt idx="354">
                  <c:v>9.8643791493428307E-2</c:v>
                </c:pt>
                <c:pt idx="355">
                  <c:v>-7.9684921385735803E-3</c:v>
                </c:pt>
                <c:pt idx="356">
                  <c:v>-9.7914333143405197E-2</c:v>
                </c:pt>
                <c:pt idx="357">
                  <c:v>-0.14799324093118299</c:v>
                </c:pt>
                <c:pt idx="358">
                  <c:v>-0.14519152100411301</c:v>
                </c:pt>
                <c:pt idx="359">
                  <c:v>-9.0115713211466705E-2</c:v>
                </c:pt>
                <c:pt idx="360">
                  <c:v>2.8837793767395601E-3</c:v>
                </c:pt>
                <c:pt idx="361">
                  <c:v>0.10991926161476499</c:v>
                </c:pt>
                <c:pt idx="362">
                  <c:v>0.202829820538029</c:v>
                </c:pt>
                <c:pt idx="363">
                  <c:v>0.25569418715446302</c:v>
                </c:pt>
                <c:pt idx="364">
                  <c:v>0.25248761441753698</c:v>
                </c:pt>
                <c:pt idx="365">
                  <c:v>0.19428305690315401</c:v>
                </c:pt>
                <c:pt idx="366">
                  <c:v>9.8658740302052197E-2</c:v>
                </c:pt>
                <c:pt idx="367">
                  <c:v>-7.9530465725952404E-3</c:v>
                </c:pt>
                <c:pt idx="368">
                  <c:v>-9.7900250140350698E-2</c:v>
                </c:pt>
                <c:pt idx="369">
                  <c:v>-0.14797874185931301</c:v>
                </c:pt>
                <c:pt idx="370">
                  <c:v>-0.145179451937656</c:v>
                </c:pt>
                <c:pt idx="371">
                  <c:v>-9.0102353840253502E-2</c:v>
                </c:pt>
                <c:pt idx="372">
                  <c:v>2.89484717112275E-3</c:v>
                </c:pt>
                <c:pt idx="373">
                  <c:v>0.109929427018909</c:v>
                </c:pt>
                <c:pt idx="374">
                  <c:v>0.20284004178598899</c:v>
                </c:pt>
                <c:pt idx="375">
                  <c:v>0.25570171252129598</c:v>
                </c:pt>
                <c:pt idx="376">
                  <c:v>0.25249716650283099</c:v>
                </c:pt>
                <c:pt idx="377">
                  <c:v>0.19429068094350499</c:v>
                </c:pt>
                <c:pt idx="378">
                  <c:v>9.8666949022254105E-2</c:v>
                </c:pt>
                <c:pt idx="379">
                  <c:v>-7.9434203516613594E-3</c:v>
                </c:pt>
                <c:pt idx="380">
                  <c:v>-9.7891313778406902E-2</c:v>
                </c:pt>
                <c:pt idx="381">
                  <c:v>-0.14796869177187899</c:v>
                </c:pt>
                <c:pt idx="382">
                  <c:v>-0.14517146851033599</c:v>
                </c:pt>
                <c:pt idx="383">
                  <c:v>-9.0092438034032801E-2</c:v>
                </c:pt>
                <c:pt idx="384">
                  <c:v>2.9025568136420402E-3</c:v>
                </c:pt>
                <c:pt idx="385">
                  <c:v>0.109936325156495</c:v>
                </c:pt>
                <c:pt idx="386">
                  <c:v>0.20284732746262699</c:v>
                </c:pt>
                <c:pt idx="387">
                  <c:v>0.25570615794571999</c:v>
                </c:pt>
                <c:pt idx="388">
                  <c:v>0.25918880662189098</c:v>
                </c:pt>
                <c:pt idx="389">
                  <c:v>0.25640834421056402</c:v>
                </c:pt>
                <c:pt idx="390">
                  <c:v>0.24931100566211301</c:v>
                </c:pt>
                <c:pt idx="391">
                  <c:v>0.24029556422468801</c:v>
                </c:pt>
                <c:pt idx="392">
                  <c:v>0.215214851250107</c:v>
                </c:pt>
                <c:pt idx="393">
                  <c:v>0.181039632823114</c:v>
                </c:pt>
                <c:pt idx="394">
                  <c:v>0.171851805099695</c:v>
                </c:pt>
                <c:pt idx="395">
                  <c:v>0.15274832069817901</c:v>
                </c:pt>
                <c:pt idx="396">
                  <c:v>0.126314129268884</c:v>
                </c:pt>
                <c:pt idx="397">
                  <c:v>9.3797414569597795E-2</c:v>
                </c:pt>
                <c:pt idx="398">
                  <c:v>5.7504298545002601E-2</c:v>
                </c:pt>
                <c:pt idx="399">
                  <c:v>7.8712934652178101E-3</c:v>
                </c:pt>
                <c:pt idx="400">
                  <c:v>-6.2554476197847805E-2</c:v>
                </c:pt>
                <c:pt idx="401">
                  <c:v>-0.126504911237417</c:v>
                </c:pt>
                <c:pt idx="402">
                  <c:v>-0.15268522819885999</c:v>
                </c:pt>
                <c:pt idx="403">
                  <c:v>-0.141327812778138</c:v>
                </c:pt>
                <c:pt idx="404">
                  <c:v>-8.2142323474292997E-2</c:v>
                </c:pt>
                <c:pt idx="405">
                  <c:v>1.18470614813849E-2</c:v>
                </c:pt>
                <c:pt idx="406">
                  <c:v>0.11680092587138</c:v>
                </c:pt>
                <c:pt idx="407">
                  <c:v>0.196657245054291</c:v>
                </c:pt>
                <c:pt idx="408">
                  <c:v>0.214533819195633</c:v>
                </c:pt>
                <c:pt idx="409">
                  <c:v>0.24620392435664401</c:v>
                </c:pt>
                <c:pt idx="410">
                  <c:v>0.254644125740981</c:v>
                </c:pt>
                <c:pt idx="411">
                  <c:v>0.267965798558086</c:v>
                </c:pt>
                <c:pt idx="412">
                  <c:v>0.27636004001314401</c:v>
                </c:pt>
                <c:pt idx="413">
                  <c:v>0.27930629802150098</c:v>
                </c:pt>
                <c:pt idx="414">
                  <c:v>0.27912602019580601</c:v>
                </c:pt>
                <c:pt idx="415">
                  <c:v>0.278333359146612</c:v>
                </c:pt>
                <c:pt idx="416">
                  <c:v>0.276581209822642</c:v>
                </c:pt>
                <c:pt idx="417">
                  <c:v>0.27425671539093599</c:v>
                </c:pt>
                <c:pt idx="418">
                  <c:v>0.26761302689074401</c:v>
                </c:pt>
                <c:pt idx="419">
                  <c:v>0.24684886470219</c:v>
                </c:pt>
                <c:pt idx="420">
                  <c:v>0.18093901550456501</c:v>
                </c:pt>
                <c:pt idx="421">
                  <c:v>7.6326985416426504E-2</c:v>
                </c:pt>
                <c:pt idx="422">
                  <c:v>-2.9883512450192801E-2</c:v>
                </c:pt>
                <c:pt idx="423">
                  <c:v>-0.109979953976186</c:v>
                </c:pt>
                <c:pt idx="424">
                  <c:v>-0.142836234424702</c:v>
                </c:pt>
                <c:pt idx="425">
                  <c:v>-0.119387454795711</c:v>
                </c:pt>
                <c:pt idx="426">
                  <c:v>-4.5485443318227403E-2</c:v>
                </c:pt>
                <c:pt idx="427">
                  <c:v>6.0003752599534201E-2</c:v>
                </c:pt>
                <c:pt idx="428">
                  <c:v>0.17015492751289399</c:v>
                </c:pt>
                <c:pt idx="429">
                  <c:v>0.255857066694547</c:v>
                </c:pt>
                <c:pt idx="430">
                  <c:v>0.29278524054937999</c:v>
                </c:pt>
                <c:pt idx="431">
                  <c:v>0.26996255167861599</c:v>
                </c:pt>
                <c:pt idx="432">
                  <c:v>0.19462601535591401</c:v>
                </c:pt>
                <c:pt idx="433">
                  <c:v>8.9207269174776005E-2</c:v>
                </c:pt>
                <c:pt idx="434">
                  <c:v>-1.7769949252842601E-2</c:v>
                </c:pt>
                <c:pt idx="435">
                  <c:v>-9.86254731502577E-2</c:v>
                </c:pt>
                <c:pt idx="436">
                  <c:v>-0.132239330882547</c:v>
                </c:pt>
                <c:pt idx="437">
                  <c:v>-0.10944379004303301</c:v>
                </c:pt>
                <c:pt idx="438">
                  <c:v>-3.6108339414115898E-2</c:v>
                </c:pt>
                <c:pt idx="439">
                  <c:v>6.8982938423098203E-2</c:v>
                </c:pt>
                <c:pt idx="440">
                  <c:v>0.17891266939586101</c:v>
                </c:pt>
                <c:pt idx="441">
                  <c:v>0.26452706427653599</c:v>
                </c:pt>
                <c:pt idx="442">
                  <c:v>0.30133589289024798</c:v>
                </c:pt>
                <c:pt idx="443">
                  <c:v>0.27825153092832999</c:v>
                </c:pt>
                <c:pt idx="444">
                  <c:v>0.20251398332070999</c:v>
                </c:pt>
                <c:pt idx="445">
                  <c:v>9.6655618212636296E-2</c:v>
                </c:pt>
                <c:pt idx="446">
                  <c:v>-1.07820238918983E-2</c:v>
                </c:pt>
                <c:pt idx="447">
                  <c:v>-9.2111114132423996E-2</c:v>
                </c:pt>
                <c:pt idx="448">
                  <c:v>-0.126222890798841</c:v>
                </c:pt>
                <c:pt idx="449">
                  <c:v>-0.10390413590976</c:v>
                </c:pt>
                <c:pt idx="450">
                  <c:v>-3.09702738830974E-2</c:v>
                </c:pt>
                <c:pt idx="451">
                  <c:v>7.3860555294214494E-2</c:v>
                </c:pt>
                <c:pt idx="452">
                  <c:v>0.18368643780986599</c:v>
                </c:pt>
                <c:pt idx="453">
                  <c:v>0.26932601593823902</c:v>
                </c:pt>
                <c:pt idx="454">
                  <c:v>0.30617840666856799</c:v>
                </c:pt>
                <c:pt idx="455">
                  <c:v>0.28305868450801902</c:v>
                </c:pt>
                <c:pt idx="456">
                  <c:v>0.20717388554764499</c:v>
                </c:pt>
                <c:pt idx="457">
                  <c:v>0.10109451866446501</c:v>
                </c:pt>
                <c:pt idx="458">
                  <c:v>-6.6309911841728499E-3</c:v>
                </c:pt>
                <c:pt idx="459">
                  <c:v>-8.8303305425351697E-2</c:v>
                </c:pt>
                <c:pt idx="460">
                  <c:v>-0.122801972658383</c:v>
                </c:pt>
                <c:pt idx="461">
                  <c:v>-0.10086209372907801</c:v>
                </c:pt>
                <c:pt idx="462">
                  <c:v>-2.8239415277124699E-2</c:v>
                </c:pt>
                <c:pt idx="463">
                  <c:v>7.6406354793466302E-2</c:v>
                </c:pt>
                <c:pt idx="464">
                  <c:v>0.186192963215212</c:v>
                </c:pt>
                <c:pt idx="465">
                  <c:v>0.27192159081219303</c:v>
                </c:pt>
                <c:pt idx="466">
                  <c:v>0.30891197471869303</c:v>
                </c:pt>
                <c:pt idx="467">
                  <c:v>0.285888693485288</c:v>
                </c:pt>
                <c:pt idx="468">
                  <c:v>0.21000457860302399</c:v>
                </c:pt>
                <c:pt idx="469">
                  <c:v>0.103837150301861</c:v>
                </c:pt>
                <c:pt idx="470">
                  <c:v>-4.0375572577952797E-3</c:v>
                </c:pt>
                <c:pt idx="471">
                  <c:v>-8.5986403196305503E-2</c:v>
                </c:pt>
                <c:pt idx="472">
                  <c:v>-0.120807931964088</c:v>
                </c:pt>
                <c:pt idx="473">
                  <c:v>-9.9198628461155E-2</c:v>
                </c:pt>
                <c:pt idx="474">
                  <c:v>-2.68353676770226E-2</c:v>
                </c:pt>
                <c:pt idx="475">
                  <c:v>7.7662420693292697E-2</c:v>
                </c:pt>
                <c:pt idx="476">
                  <c:v>0.18744771846595101</c:v>
                </c:pt>
                <c:pt idx="477">
                  <c:v>0.27329787449322901</c:v>
                </c:pt>
                <c:pt idx="478">
                  <c:v>0.310481512081203</c:v>
                </c:pt>
                <c:pt idx="479">
                  <c:v>0.28763514315702898</c:v>
                </c:pt>
                <c:pt idx="480">
                  <c:v>0.21184395208662599</c:v>
                </c:pt>
                <c:pt idx="481">
                  <c:v>0.10565286974302</c:v>
                </c:pt>
                <c:pt idx="482">
                  <c:v>-2.3540762576040701E-3</c:v>
                </c:pt>
                <c:pt idx="483">
                  <c:v>-8.4538920566405107E-2</c:v>
                </c:pt>
                <c:pt idx="484">
                  <c:v>-0.119658611671453</c:v>
                </c:pt>
                <c:pt idx="485">
                  <c:v>-9.8355284715742397E-2</c:v>
                </c:pt>
                <c:pt idx="486">
                  <c:v>-2.6232106484717198E-2</c:v>
                </c:pt>
                <c:pt idx="487">
                  <c:v>7.8139978791123402E-2</c:v>
                </c:pt>
                <c:pt idx="488">
                  <c:v>0.18794397648434399</c:v>
                </c:pt>
                <c:pt idx="489">
                  <c:v>0.27394309846321302</c:v>
                </c:pt>
                <c:pt idx="490">
                  <c:v>0.311359253644442</c:v>
                </c:pt>
                <c:pt idx="491">
                  <c:v>0.28874037383451601</c:v>
                </c:pt>
                <c:pt idx="492">
                  <c:v>0.213094737797346</c:v>
                </c:pt>
                <c:pt idx="493">
                  <c:v>0.10692525786747301</c:v>
                </c:pt>
                <c:pt idx="494">
                  <c:v>-1.1841309606119099E-3</c:v>
                </c:pt>
                <c:pt idx="495">
                  <c:v>-8.3582556092272303E-2</c:v>
                </c:pt>
                <c:pt idx="496">
                  <c:v>-0.11898670104848599</c:v>
                </c:pt>
                <c:pt idx="497">
                  <c:v>-9.7975939531046594E-2</c:v>
                </c:pt>
                <c:pt idx="498">
                  <c:v>-2.6082518195479201E-2</c:v>
                </c:pt>
                <c:pt idx="499">
                  <c:v>7.81759493374964E-2</c:v>
                </c:pt>
                <c:pt idx="500">
                  <c:v>0.18800970280572901</c:v>
                </c:pt>
                <c:pt idx="501">
                  <c:v>0.27417307011230602</c:v>
                </c:pt>
                <c:pt idx="502">
                  <c:v>0.311844374377795</c:v>
                </c:pt>
                <c:pt idx="503">
                  <c:v>0.28948223060045303</c:v>
                </c:pt>
                <c:pt idx="504">
                  <c:v>0.21401294681991201</c:v>
                </c:pt>
                <c:pt idx="505">
                  <c:v>0.107891188848942</c:v>
                </c:pt>
                <c:pt idx="506">
                  <c:v>-3.0338876912633399E-4</c:v>
                </c:pt>
                <c:pt idx="507">
                  <c:v>-8.2902795392897605E-2</c:v>
                </c:pt>
                <c:pt idx="508">
                  <c:v>-0.11858420238419599</c:v>
                </c:pt>
                <c:pt idx="509">
                  <c:v>-9.7858990816292707E-2</c:v>
                </c:pt>
                <c:pt idx="510">
                  <c:v>-2.6190276555566799E-2</c:v>
                </c:pt>
                <c:pt idx="511">
                  <c:v>7.7960908621946198E-2</c:v>
                </c:pt>
                <c:pt idx="512">
                  <c:v>0.18783043638339</c:v>
                </c:pt>
                <c:pt idx="513">
                  <c:v>0.27416662127987201</c:v>
                </c:pt>
                <c:pt idx="514">
                  <c:v>0.31210647754594101</c:v>
                </c:pt>
                <c:pt idx="515">
                  <c:v>0.29001827153016202</c:v>
                </c:pt>
                <c:pt idx="516">
                  <c:v>0.21474375010775301</c:v>
                </c:pt>
                <c:pt idx="517">
                  <c:v>0.108684986560164</c:v>
                </c:pt>
                <c:pt idx="518">
                  <c:v>4.1510786007151998E-4</c:v>
                </c:pt>
                <c:pt idx="519">
                  <c:v>-8.2378252875554794E-2</c:v>
                </c:pt>
                <c:pt idx="520">
                  <c:v>-0.118333516956641</c:v>
                </c:pt>
                <c:pt idx="521">
                  <c:v>-9.7890481239613303E-2</c:v>
                </c:pt>
                <c:pt idx="522">
                  <c:v>-2.64445005123395E-2</c:v>
                </c:pt>
                <c:pt idx="523">
                  <c:v>7.7602487312622301E-2</c:v>
                </c:pt>
                <c:pt idx="524">
                  <c:v>0.18751096594091601</c:v>
                </c:pt>
                <c:pt idx="525">
                  <c:v>0.27402478898506799</c:v>
                </c:pt>
                <c:pt idx="526">
                  <c:v>0.31224272998951302</c:v>
                </c:pt>
                <c:pt idx="527">
                  <c:v>0.29043879866167799</c:v>
                </c:pt>
                <c:pt idx="528">
                  <c:v>0.21537040228123999</c:v>
                </c:pt>
                <c:pt idx="529">
                  <c:v>0.10938374357038699</c:v>
                </c:pt>
                <c:pt idx="530">
                  <c:v>1.04405652947888E-3</c:v>
                </c:pt>
                <c:pt idx="531">
                  <c:v>-8.1939335971955005E-2</c:v>
                </c:pt>
                <c:pt idx="532">
                  <c:v>-0.118155085659767</c:v>
                </c:pt>
                <c:pt idx="533">
                  <c:v>-9.7979702705776897E-2</c:v>
                </c:pt>
                <c:pt idx="534">
                  <c:v>-2.6757662573532799E-2</c:v>
                </c:pt>
                <c:pt idx="535">
                  <c:v>7.7185483047324796E-2</c:v>
                </c:pt>
                <c:pt idx="536">
                  <c:v>0.187133893873066</c:v>
                </c:pt>
                <c:pt idx="537">
                  <c:v>0.27382790649616801</c:v>
                </c:pt>
                <c:pt idx="538">
                  <c:v>0.31232835793897601</c:v>
                </c:pt>
                <c:pt idx="539">
                  <c:v>0.29081384253676301</c:v>
                </c:pt>
                <c:pt idx="540">
                  <c:v>0.215957712526294</c:v>
                </c:pt>
                <c:pt idx="541">
                  <c:v>0.11004742695561801</c:v>
                </c:pt>
                <c:pt idx="542">
                  <c:v>1.6432023651985299E-3</c:v>
                </c:pt>
                <c:pt idx="543">
                  <c:v>-8.1525701096010206E-2</c:v>
                </c:pt>
                <c:pt idx="544">
                  <c:v>-0.11801415509848701</c:v>
                </c:pt>
                <c:pt idx="545">
                  <c:v>-9.8118877754481804E-2</c:v>
                </c:pt>
                <c:pt idx="546">
                  <c:v>-2.7121536875930899E-2</c:v>
                </c:pt>
                <c:pt idx="547">
                  <c:v>7.6718140595176301E-2</c:v>
                </c:pt>
                <c:pt idx="548">
                  <c:v>0.186707104388216</c:v>
                </c:pt>
                <c:pt idx="549">
                  <c:v>0.27358236428812499</c:v>
                </c:pt>
                <c:pt idx="550">
                  <c:v>0.31236911317550098</c:v>
                </c:pt>
                <c:pt idx="551">
                  <c:v>0.29114861277606002</c:v>
                </c:pt>
                <c:pt idx="552">
                  <c:v>0.216510540111816</c:v>
                </c:pt>
                <c:pt idx="553">
                  <c:v>0.110680563825686</c:v>
                </c:pt>
                <c:pt idx="554">
                  <c:v>2.2118253493001701E-3</c:v>
                </c:pt>
                <c:pt idx="555">
                  <c:v>-8.1143471605261003E-2</c:v>
                </c:pt>
                <c:pt idx="556">
                  <c:v>-0.11790506729498799</c:v>
                </c:pt>
                <c:pt idx="557">
                  <c:v>-9.8289714381453605E-2</c:v>
                </c:pt>
                <c:pt idx="558">
                  <c:v>-2.7518757553369799E-2</c:v>
                </c:pt>
                <c:pt idx="559">
                  <c:v>7.6217175720787303E-2</c:v>
                </c:pt>
                <c:pt idx="560">
                  <c:v>0.186246871972783</c:v>
                </c:pt>
                <c:pt idx="561">
                  <c:v>0.27330419407725498</c:v>
                </c:pt>
                <c:pt idx="562">
                  <c:v>0.31238092004436202</c:v>
                </c:pt>
                <c:pt idx="563">
                  <c:v>0.29145785164680299</c:v>
                </c:pt>
                <c:pt idx="564">
                  <c:v>0.21704269856135999</c:v>
                </c:pt>
                <c:pt idx="565">
                  <c:v>0.111295983058965</c:v>
                </c:pt>
                <c:pt idx="566">
                  <c:v>2.7643449546068599E-3</c:v>
                </c:pt>
                <c:pt idx="567">
                  <c:v>-8.0776087599418303E-2</c:v>
                </c:pt>
                <c:pt idx="568">
                  <c:v>-0.117811855761896</c:v>
                </c:pt>
                <c:pt idx="569">
                  <c:v>-9.8476579524369404E-2</c:v>
                </c:pt>
                <c:pt idx="570">
                  <c:v>-2.79344833563397E-2</c:v>
                </c:pt>
                <c:pt idx="571">
                  <c:v>7.5696928228412105E-2</c:v>
                </c:pt>
                <c:pt idx="572">
                  <c:v>0.18576707455166699</c:v>
                </c:pt>
                <c:pt idx="573">
                  <c:v>0.273006684600761</c:v>
                </c:pt>
                <c:pt idx="574">
                  <c:v>0.312376758150406</c:v>
                </c:pt>
                <c:pt idx="575">
                  <c:v>0.29175361333566102</c:v>
                </c:pt>
                <c:pt idx="576">
                  <c:v>0.217565664038853</c:v>
                </c:pt>
                <c:pt idx="577">
                  <c:v>0.111904419997326</c:v>
                </c:pt>
                <c:pt idx="578">
                  <c:v>3.31103305198815E-3</c:v>
                </c:pt>
                <c:pt idx="579">
                  <c:v>-8.0413390533843096E-2</c:v>
                </c:pt>
                <c:pt idx="580">
                  <c:v>-0.11772471867307201</c:v>
                </c:pt>
                <c:pt idx="581">
                  <c:v>-9.8669698852581797E-2</c:v>
                </c:pt>
                <c:pt idx="582">
                  <c:v>-2.8359679462298198E-2</c:v>
                </c:pt>
                <c:pt idx="583">
                  <c:v>7.5166070505474095E-2</c:v>
                </c:pt>
                <c:pt idx="584">
                  <c:v>0.185276021798775</c:v>
                </c:pt>
                <c:pt idx="585">
                  <c:v>0.272697637953768</c:v>
                </c:pt>
                <c:pt idx="586">
                  <c:v>0.31236444353019199</c:v>
                </c:pt>
                <c:pt idx="587">
                  <c:v>0.29204314260435099</c:v>
                </c:pt>
                <c:pt idx="588">
                  <c:v>0.218082340809643</c:v>
                </c:pt>
                <c:pt idx="589">
                  <c:v>0.112475696819545</c:v>
                </c:pt>
                <c:pt idx="590">
                  <c:v>3.8208754763230201E-3</c:v>
                </c:pt>
                <c:pt idx="591">
                  <c:v>-8.0084105918222501E-2</c:v>
                </c:pt>
                <c:pt idx="592">
                  <c:v>-0.117672118474984</c:v>
                </c:pt>
                <c:pt idx="593">
                  <c:v>-9.8896752574254093E-2</c:v>
                </c:pt>
                <c:pt idx="594">
                  <c:v>-2.8820980162699902E-2</c:v>
                </c:pt>
                <c:pt idx="595">
                  <c:v>7.4600479567502501E-2</c:v>
                </c:pt>
                <c:pt idx="596">
                  <c:v>0.18474901620030801</c:v>
                </c:pt>
                <c:pt idx="597">
                  <c:v>0.27235706734850001</c:v>
                </c:pt>
                <c:pt idx="598">
                  <c:v>0.31232355541887602</c:v>
                </c:pt>
                <c:pt idx="599">
                  <c:v>0.29230434341223999</c:v>
                </c:pt>
                <c:pt idx="600">
                  <c:v>0.218574477721524</c:v>
                </c:pt>
                <c:pt idx="601">
                  <c:v>0.113053768862273</c:v>
                </c:pt>
                <c:pt idx="602">
                  <c:v>4.3392984858418998E-3</c:v>
                </c:pt>
                <c:pt idx="603">
                  <c:v>-7.9744958899290494E-2</c:v>
                </c:pt>
                <c:pt idx="604">
                  <c:v>-0.11760788519969199</c:v>
                </c:pt>
                <c:pt idx="605">
                  <c:v>-9.9108785807860103E-2</c:v>
                </c:pt>
                <c:pt idx="606">
                  <c:v>-2.92664777461587E-2</c:v>
                </c:pt>
                <c:pt idx="607">
                  <c:v>7.4050308409662396E-2</c:v>
                </c:pt>
                <c:pt idx="608">
                  <c:v>0.18423591554050101</c:v>
                </c:pt>
                <c:pt idx="609">
                  <c:v>0.27202620154217699</c:v>
                </c:pt>
                <c:pt idx="610">
                  <c:v>0.31229028097065498</c:v>
                </c:pt>
                <c:pt idx="611">
                  <c:v>0.29256948191389898</c:v>
                </c:pt>
                <c:pt idx="612">
                  <c:v>0.21907057883928899</c:v>
                </c:pt>
                <c:pt idx="613">
                  <c:v>0.113634133874892</c:v>
                </c:pt>
                <c:pt idx="614">
                  <c:v>4.8616736919489603E-3</c:v>
                </c:pt>
                <c:pt idx="615">
                  <c:v>-7.9398757814976101E-2</c:v>
                </c:pt>
                <c:pt idx="616">
                  <c:v>-0.117534217180622</c:v>
                </c:pt>
                <c:pt idx="617">
                  <c:v>-9.93080845507118E-2</c:v>
                </c:pt>
                <c:pt idx="618">
                  <c:v>-2.9699880027574701E-2</c:v>
                </c:pt>
                <c:pt idx="619">
                  <c:v>7.3554550681693795E-2</c:v>
                </c:pt>
                <c:pt idx="620">
                  <c:v>0.18377671679586999</c:v>
                </c:pt>
                <c:pt idx="621">
                  <c:v>0.27174573972472199</c:v>
                </c:pt>
                <c:pt idx="622">
                  <c:v>0.31230885738737202</c:v>
                </c:pt>
                <c:pt idx="623">
                  <c:v>0.29285342470797099</c:v>
                </c:pt>
                <c:pt idx="624">
                  <c:v>0.21956116732189401</c:v>
                </c:pt>
                <c:pt idx="625">
                  <c:v>0.11419731361199</c:v>
                </c:pt>
                <c:pt idx="626">
                  <c:v>5.3739157292897804E-3</c:v>
                </c:pt>
                <c:pt idx="627">
                  <c:v>-7.9049320009877896E-2</c:v>
                </c:pt>
                <c:pt idx="628">
                  <c:v>-0.117427912200191</c:v>
                </c:pt>
                <c:pt idx="629">
                  <c:v>-9.94539677034533E-2</c:v>
                </c:pt>
                <c:pt idx="630">
                  <c:v>-3.0055603494325799E-2</c:v>
                </c:pt>
                <c:pt idx="631">
                  <c:v>7.3103618514813604E-2</c:v>
                </c:pt>
                <c:pt idx="632">
                  <c:v>0.183357938139138</c:v>
                </c:pt>
                <c:pt idx="633">
                  <c:v>0.27148522607488401</c:v>
                </c:pt>
                <c:pt idx="634">
                  <c:v>0.31231233010640203</c:v>
                </c:pt>
                <c:pt idx="635">
                  <c:v>0.29308552452695602</c:v>
                </c:pt>
                <c:pt idx="636">
                  <c:v>0.220000013397121</c:v>
                </c:pt>
                <c:pt idx="637">
                  <c:v>0.114717756843012</c:v>
                </c:pt>
                <c:pt idx="638">
                  <c:v>5.8421631624427199E-3</c:v>
                </c:pt>
                <c:pt idx="639">
                  <c:v>-7.8741054908087901E-2</c:v>
                </c:pt>
                <c:pt idx="640">
                  <c:v>-0.117364828578802</c:v>
                </c:pt>
                <c:pt idx="641">
                  <c:v>-9.96419703394468E-2</c:v>
                </c:pt>
                <c:pt idx="642">
                  <c:v>-3.0453355240287999E-2</c:v>
                </c:pt>
                <c:pt idx="643">
                  <c:v>7.2612510018357904E-2</c:v>
                </c:pt>
                <c:pt idx="644">
                  <c:v>0.182897596020724</c:v>
                </c:pt>
                <c:pt idx="645">
                  <c:v>0.27118919607439401</c:v>
                </c:pt>
                <c:pt idx="646">
                  <c:v>0.30557009003878699</c:v>
                </c:pt>
                <c:pt idx="647">
                  <c:v>0.31325290342194501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D-40E1-AB65-AA66F8C99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409967"/>
        <c:axId val="1018410383"/>
      </c:scatterChart>
      <c:valAx>
        <c:axId val="1018409967"/>
        <c:scaling>
          <c:orientation val="minMax"/>
          <c:max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410383"/>
        <c:crossesAt val="-0.2"/>
        <c:crossBetween val="midCat"/>
      </c:valAx>
      <c:valAx>
        <c:axId val="101841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409967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7594-9E05-4707-8F76-92FE8ED866EB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0"/>
      <dgm:spPr/>
    </dgm:pt>
    <dgm:pt modelId="{DCD51EDD-9D54-444B-A970-9A03D679A7B9}" type="pres">
      <dgm:prSet presAssocID="{81737594-9E05-4707-8F76-92FE8ED866EB}" presName="Name0" presStyleCnt="0">
        <dgm:presLayoutVars>
          <dgm:dir/>
          <dgm:resizeHandles val="exact"/>
        </dgm:presLayoutVars>
      </dgm:prSet>
      <dgm:spPr/>
    </dgm:pt>
  </dgm:ptLst>
  <dgm:cxnLst>
    <dgm:cxn modelId="{A08AE5A7-80C3-4C38-9397-12B81CE5C9A8}" type="presOf" srcId="{81737594-9E05-4707-8F76-92FE8ED866EB}" destId="{DCD51EDD-9D54-444B-A970-9A03D679A7B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4E08-1862-4BBB-AD09-D8B92A3A394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E0440-3542-4199-9AFD-146B8D83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otoplethysmogram#cite_note-Shelley-3" TargetMode="External"/><Relationship Id="rId3" Type="http://schemas.openxmlformats.org/officeDocument/2006/relationships/hyperlink" Target="https://en.wikipedia.org/wiki/Plethysmograph" TargetMode="External"/><Relationship Id="rId7" Type="http://schemas.openxmlformats.org/officeDocument/2006/relationships/hyperlink" Target="https://en.wikipedia.org/wiki/Ski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ulse_oximeter" TargetMode="External"/><Relationship Id="rId5" Type="http://schemas.openxmlformats.org/officeDocument/2006/relationships/hyperlink" Target="https://en.wikipedia.org/wiki/Photoplethysmogram#cite_note-Kyriacou-2" TargetMode="External"/><Relationship Id="rId4" Type="http://schemas.openxmlformats.org/officeDocument/2006/relationships/hyperlink" Target="https://en.wikipedia.org/wiki/Photoplethysmogram#cite_note-Allen-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F425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F42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Started my faculty position in August 2020, and have been implemented a secure temperature and impedance sensor.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E0440-3542-4199-9AFD-146B8D830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photoplethysmogram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optically obtained 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lethysmograph"/>
              </a:rPr>
              <a:t>plethysmogram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can be used to detect blood volume changes in the microvascular bed of tissue.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PPG is often obtained by using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Pulse oximeter"/>
              </a:rPr>
              <a:t>pulse oximeter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which illuminates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Skin"/>
              </a:rPr>
              <a:t>skin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measures changes in light absorption.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/>
              </a:rPr>
              <a:t>[3]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E0440-3542-4199-9AFD-146B8D8309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EA89-7474-4B55-AF62-47931D163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EAF12-AEB4-4886-867F-79D7AEBAF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53F3-2A18-446E-B45C-9AA1E161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0B78-F0A7-4C55-8C75-6B77EC1C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D69C-EB94-4433-A556-D551D86B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CFA-FAE0-477B-BA0C-51823E26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B3B15-DFD5-4B0D-AFC0-76917593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7F13-59FE-404E-9A86-8619E6B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72C9-004E-4201-8A8F-B01AA33B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A2A9-79B1-4424-B6D3-D23A7CB0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6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4762B-03CE-4FC7-A1E6-9D963EAC5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B67D-9FB0-4EA3-8C66-2D0B695A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AF9C-8E40-4B04-9CA9-CF17E87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6B06B-C51D-4685-A9D2-330B6E0D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B273-B6D3-49A6-A4D0-784116A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7905-E226-4433-9883-FD4AD951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F9AB-19FA-4EF5-98C4-67E21D1B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8CB-7856-4432-A445-85C336E8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A64B-1C9F-47EE-8F83-5FF397A8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21EC-31FD-45FA-BE3D-AD381147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4F92-30B8-4EE8-8941-047A2515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FBA7-EAF3-4A81-8840-5FCFD363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FCB5-58CA-41C8-9572-E567458A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4275-ECEC-4DA6-8B77-FAEEAAC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60B-5322-4BCF-95B7-F779E8A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5BB5-9A87-45E3-82FF-8E80DDF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56D9-A5D8-482B-B206-504F634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437A-7E5D-45FC-AEA6-C4B42E85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51ADC-E34D-45D5-873D-B252459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F947-6223-48D4-A491-FCF56385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E183-E101-46A7-8429-ECEA869E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FCE1-FD44-4A6E-818F-2EC47A3D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B4EE-64AE-457A-81CD-4D425D0C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2B90-6B54-43E6-B698-393B167E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8093-2632-488A-B94A-599973D5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45AD-59A8-4E8B-92FD-4B33A87DA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478F9-7519-49A8-B000-CC1C6391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AD83C-520E-41B6-94DE-9E61EEF0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DF71-FE5E-4763-971E-CC2682EB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EEC-9B75-4CF5-BE53-8CB18DCE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4C361-ABB0-4896-B0F0-F54F454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E6E2-1220-485D-B2AC-85944FAC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C0B3-6AF9-4BFA-ADB2-B4104052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D39B5-BF8C-4783-BDBC-8AEE5921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2B59E-C30C-4A82-8308-672B9E55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1DDCE-BD75-4243-91C9-8ECF1037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D32D-EE70-4590-A48C-CDA2A0E9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6F54-86C4-463F-8E16-A0A42B5E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86DA-06C2-4326-9B01-D2AD5EEB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DDAD-2B89-40E5-9D9C-06CAF73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3DA1-092D-4E2B-938A-9854407E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1856-AAD7-48E3-ACC8-22159DA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18E5-3432-4CD2-A62B-A51E838E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9FC8B-D4EC-4FED-80C2-E53E5EBF6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22439-3AAE-4CEE-B77C-D005423E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9E0B-1366-4AB6-B414-2F3696FF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F9BE-9947-48AA-81BF-62D1664C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2D2DC-DE91-4E34-B18D-5B047178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4FA5F-F134-4F31-98A8-CCE15DBC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8B28-1088-454F-B9BB-882A4964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B284-B215-4B5E-8492-35DB99465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14CD8-2348-4708-A6C6-A0A1D078032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4136-DEC5-43B5-A687-2871F00D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F701-D9AC-492C-85BE-177E6783D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8E24-3BB4-4501-8A36-EFCB0892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41F574-785A-4BF6-B1E9-21E0FA54C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System on Chip for Measurement of  Physiological Characteristics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D6CC34-2183-4F0D-8F8D-808A2EBB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CalState</a:t>
            </a:r>
            <a:r>
              <a:rPr lang="en-US" sz="2000" dirty="0">
                <a:solidFill>
                  <a:srgbClr val="080808"/>
                </a:solidFill>
              </a:rPr>
              <a:t> Long beach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6BEBA2-0DF1-48D7-8B0A-0F46B46F2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/>
          <a:stretch/>
        </p:blipFill>
        <p:spPr>
          <a:xfrm>
            <a:off x="6982091" y="1196507"/>
            <a:ext cx="4274222" cy="36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95E06A-65B9-4768-B46A-D1B2BD409915}"/>
              </a:ext>
            </a:extLst>
          </p:cNvPr>
          <p:cNvSpPr/>
          <p:nvPr/>
        </p:nvSpPr>
        <p:spPr>
          <a:xfrm>
            <a:off x="346229" y="195309"/>
            <a:ext cx="4944862" cy="98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we are?</a:t>
            </a:r>
          </a:p>
        </p:txBody>
      </p:sp>
      <p:pic>
        <p:nvPicPr>
          <p:cNvPr id="1026" name="Picture 2" descr="Walter Pyramid – Long Beach State Beach | Stadium Journey">
            <a:extLst>
              <a:ext uri="{FF2B5EF4-FFF2-40B4-BE49-F238E27FC236}">
                <a16:creationId xmlns:a16="http://schemas.microsoft.com/office/drawing/2014/main" id="{FB7019CF-70B7-482E-9B47-26EE6E4C9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098" r="7452" b="-5098"/>
          <a:stretch/>
        </p:blipFill>
        <p:spPr bwMode="auto">
          <a:xfrm>
            <a:off x="2491951" y="3726770"/>
            <a:ext cx="3048000" cy="17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9825C-829E-40AC-A827-1EA7FC3A5E63}"/>
              </a:ext>
            </a:extLst>
          </p:cNvPr>
          <p:cNvSpPr txBox="1"/>
          <p:nvPr/>
        </p:nvSpPr>
        <p:spPr>
          <a:xfrm>
            <a:off x="130296" y="1361118"/>
            <a:ext cx="5617936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USA 4: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 Hedayatipour, PhD, Assistant Professor, CSULB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Ricardo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Bazutro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MS, Student, CSULB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Lee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MS, Student, CSULB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class of Fall 2022 EE532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expertise: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 have implemented and published on secure temperature and impedance sensors. during my Ph.D. (Graduated in August 2020).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1D8E3-22BF-4316-A3C7-0A65FF22497A}"/>
              </a:ext>
            </a:extLst>
          </p:cNvPr>
          <p:cNvSpPr txBox="1"/>
          <p:nvPr/>
        </p:nvSpPr>
        <p:spPr>
          <a:xfrm>
            <a:off x="6043410" y="-230890"/>
            <a:ext cx="601829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here: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chip design software needs a lot of external resources, NDA’s, and funding.  Making chip fabrication on small scales is hard to achieve.</a:t>
            </a:r>
          </a:p>
          <a:p>
            <a:pPr marL="285750" indent="-285750" algn="l">
              <a:spcBef>
                <a:spcPts val="60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believe sensors are building blocks of various applications!</a:t>
            </a:r>
          </a:p>
          <a:p>
            <a:pPr marL="285750" indent="-285750" algn="l">
              <a:spcBef>
                <a:spcPts val="600"/>
              </a:spcBef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FE7583-9D19-4DE9-BA51-12511F44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31" y="2247555"/>
            <a:ext cx="6264841" cy="43748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E7BFA0-386F-4341-84B3-7E96F1301D33}"/>
              </a:ext>
            </a:extLst>
          </p:cNvPr>
          <p:cNvSpPr txBox="1"/>
          <p:nvPr/>
        </p:nvSpPr>
        <p:spPr>
          <a:xfrm>
            <a:off x="4773353" y="6544680"/>
            <a:ext cx="7759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Picture from: </a:t>
            </a:r>
            <a:r>
              <a:rPr lang="en-US" sz="14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Xuyang</a:t>
            </a:r>
            <a:r>
              <a:rPr lang="en-US" sz="1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et. al, 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Spintronic Sensors With Internet of Things for Smart Living</a:t>
            </a:r>
          </a:p>
        </p:txBody>
      </p:sp>
    </p:spTree>
    <p:extLst>
      <p:ext uri="{BB962C8B-B14F-4D97-AF65-F5344CB8AC3E}">
        <p14:creationId xmlns:p14="http://schemas.microsoft.com/office/powerpoint/2010/main" val="29264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B16CA-5FA5-46CE-9949-9C3153EBDDD0}"/>
              </a:ext>
            </a:extLst>
          </p:cNvPr>
          <p:cNvSpPr txBox="1"/>
          <p:nvPr/>
        </p:nvSpPr>
        <p:spPr>
          <a:xfrm>
            <a:off x="315632" y="1180384"/>
            <a:ext cx="65747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research is to take advantage of today's technology in the implementation of robust, inclusive sensor systems that are compatible with of wearable/portable devices.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on Chip (SoC), detects temperature, impedance, and changes in light absorption on a low-power, low-area integrated chip that includes power management, data transmitting, and initial processing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block aims to remove inaccuracies due to skin pigmentation, environment temperature, and movement using active feedback.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1D03A7-70C1-4BE7-8523-5FDFA7B5C5F9}"/>
              </a:ext>
            </a:extLst>
          </p:cNvPr>
          <p:cNvSpPr/>
          <p:nvPr/>
        </p:nvSpPr>
        <p:spPr>
          <a:xfrm>
            <a:off x="346229" y="195309"/>
            <a:ext cx="7253056" cy="98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designing and why?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DDF024F-8A12-4F01-AE00-7707B65A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774" y="1511449"/>
            <a:ext cx="5333609" cy="411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</p:pic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1E1999D1-F749-4A64-A8FC-F458DC72C1F9}"/>
              </a:ext>
            </a:extLst>
          </p:cNvPr>
          <p:cNvSpPr/>
          <p:nvPr/>
        </p:nvSpPr>
        <p:spPr>
          <a:xfrm>
            <a:off x="7738148" y="2209372"/>
            <a:ext cx="1547524" cy="367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 </a:t>
            </a:r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041099CC-782F-4D7B-8539-629DE5841B4F}"/>
              </a:ext>
            </a:extLst>
          </p:cNvPr>
          <p:cNvSpPr/>
          <p:nvPr/>
        </p:nvSpPr>
        <p:spPr>
          <a:xfrm>
            <a:off x="7763221" y="2689171"/>
            <a:ext cx="1567382" cy="367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845FDAFE-0533-4D41-8797-5C0514C7D159}"/>
              </a:ext>
            </a:extLst>
          </p:cNvPr>
          <p:cNvSpPr/>
          <p:nvPr/>
        </p:nvSpPr>
        <p:spPr>
          <a:xfrm>
            <a:off x="7795843" y="3126437"/>
            <a:ext cx="1524657" cy="5739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Absorption</a:t>
            </a: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F8CD287E-21F3-45A2-B2E3-57BC48474CA6}"/>
              </a:ext>
            </a:extLst>
          </p:cNvPr>
          <p:cNvSpPr/>
          <p:nvPr/>
        </p:nvSpPr>
        <p:spPr>
          <a:xfrm>
            <a:off x="9276777" y="2243852"/>
            <a:ext cx="1673755" cy="615733"/>
          </a:xfrm>
          <a:prstGeom prst="roundRect">
            <a:avLst/>
          </a:prstGeom>
          <a:solidFill>
            <a:srgbClr val="92D050"/>
          </a:solidFill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723F10A8-971D-48BD-BE04-B0CD12204277}"/>
              </a:ext>
            </a:extLst>
          </p:cNvPr>
          <p:cNvSpPr/>
          <p:nvPr/>
        </p:nvSpPr>
        <p:spPr>
          <a:xfrm>
            <a:off x="9285672" y="2921332"/>
            <a:ext cx="1631030" cy="733290"/>
          </a:xfrm>
          <a:prstGeom prst="roundRect">
            <a:avLst/>
          </a:prstGeom>
          <a:solidFill>
            <a:srgbClr val="92D050"/>
          </a:solidFill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F5A9128B-A166-4C5A-B850-1F28555D6AB2}"/>
              </a:ext>
            </a:extLst>
          </p:cNvPr>
          <p:cNvSpPr/>
          <p:nvPr/>
        </p:nvSpPr>
        <p:spPr>
          <a:xfrm>
            <a:off x="7763221" y="3862548"/>
            <a:ext cx="3114559" cy="1001835"/>
          </a:xfrm>
          <a:prstGeom prst="roundRect">
            <a:avLst/>
          </a:prstGeom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and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39090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3E6D7-4EE9-4414-B9E6-80AFF06A4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"/>
          <a:stretch/>
        </p:blipFill>
        <p:spPr>
          <a:xfrm>
            <a:off x="6102193" y="195309"/>
            <a:ext cx="6089807" cy="591107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BB9318-6640-41C9-89AB-C4540731A6D7}"/>
              </a:ext>
            </a:extLst>
          </p:cNvPr>
          <p:cNvSpPr txBox="1"/>
          <p:nvPr/>
        </p:nvSpPr>
        <p:spPr>
          <a:xfrm>
            <a:off x="113158" y="6234320"/>
            <a:ext cx="10735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Picture from: Song et. al, A 769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Battery-Powered Single-Chip SoC with BLE for Multi-modal Vital Sign Monitoring Health Patches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69F6A3-C58A-456A-BB99-302038D19C61}"/>
              </a:ext>
            </a:extLst>
          </p:cNvPr>
          <p:cNvSpPr/>
          <p:nvPr/>
        </p:nvSpPr>
        <p:spPr>
          <a:xfrm>
            <a:off x="346229" y="195309"/>
            <a:ext cx="7253056" cy="98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our design progress?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252A30-F2BF-4364-AC2C-A305D18E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89904"/>
              </p:ext>
            </p:extLst>
          </p:nvPr>
        </p:nvGraphicFramePr>
        <p:xfrm>
          <a:off x="200196" y="2384786"/>
          <a:ext cx="625228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554726448"/>
                    </a:ext>
                  </a:extLst>
                </a:gridCol>
                <a:gridCol w="1484637">
                  <a:extLst>
                    <a:ext uri="{9D8B030D-6E8A-4147-A177-3AD203B41FA5}">
                      <a16:colId xmlns:a16="http://schemas.microsoft.com/office/drawing/2014/main" val="928725335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803350065"/>
                    </a:ext>
                  </a:extLst>
                </a:gridCol>
                <a:gridCol w="1266760">
                  <a:extLst>
                    <a:ext uri="{9D8B030D-6E8A-4147-A177-3AD203B41FA5}">
                      <a16:colId xmlns:a16="http://schemas.microsoft.com/office/drawing/2014/main" val="1006150491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206718705"/>
                    </a:ext>
                  </a:extLst>
                </a:gridCol>
                <a:gridCol w="901538">
                  <a:extLst>
                    <a:ext uri="{9D8B030D-6E8A-4147-A177-3AD203B41FA5}">
                      <a16:colId xmlns:a16="http://schemas.microsoft.com/office/drawing/2014/main" val="3497229005"/>
                    </a:ext>
                  </a:extLst>
                </a:gridCol>
              </a:tblGrid>
              <a:tr h="355334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20404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r>
                        <a:rPr lang="en-US" dirty="0"/>
                        <a:t>PPG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Ongoing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74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5667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9382"/>
                  </a:ext>
                </a:extLst>
              </a:tr>
              <a:tr h="355334">
                <a:tc gridSpan="2">
                  <a:txBody>
                    <a:bodyPr/>
                    <a:lstStyle/>
                    <a:p>
                      <a:r>
                        <a:rPr lang="en-US" dirty="0"/>
                        <a:t>Temperature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62805"/>
                  </a:ext>
                </a:extLst>
              </a:tr>
              <a:tr h="355334">
                <a:tc gridSpan="2">
                  <a:txBody>
                    <a:bodyPr/>
                    <a:lstStyle/>
                    <a:p>
                      <a:r>
                        <a:rPr lang="en-US" dirty="0"/>
                        <a:t>Impedance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99994"/>
                  </a:ext>
                </a:extLst>
              </a:tr>
              <a:tr h="355334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 (LDO, BGR)        Common blocks available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2416"/>
                  </a:ext>
                </a:extLst>
              </a:tr>
              <a:tr h="355334">
                <a:tc gridSpan="6">
                  <a:txBody>
                    <a:bodyPr/>
                    <a:lstStyle/>
                    <a:p>
                      <a:r>
                        <a:rPr lang="en-US" dirty="0"/>
                        <a:t>ADC                               Common blocks available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20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7A61D5-6DDA-4FB2-B9DB-5BBF4A029FDE}"/>
              </a:ext>
            </a:extLst>
          </p:cNvPr>
          <p:cNvSpPr txBox="1"/>
          <p:nvPr/>
        </p:nvSpPr>
        <p:spPr>
          <a:xfrm>
            <a:off x="200196" y="1222720"/>
            <a:ext cx="647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contribution to Open Source IP: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sensor, Dynamic feedback PPG, Impedance sensor </a:t>
            </a:r>
          </a:p>
        </p:txBody>
      </p:sp>
    </p:spTree>
    <p:extLst>
      <p:ext uri="{BB962C8B-B14F-4D97-AF65-F5344CB8AC3E}">
        <p14:creationId xmlns:p14="http://schemas.microsoft.com/office/powerpoint/2010/main" val="314788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69F6A3-C58A-456A-BB99-302038D19C61}"/>
              </a:ext>
            </a:extLst>
          </p:cNvPr>
          <p:cNvSpPr/>
          <p:nvPr/>
        </p:nvSpPr>
        <p:spPr>
          <a:xfrm>
            <a:off x="346229" y="195309"/>
            <a:ext cx="7253056" cy="986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DB2A357-AA1F-4C3D-90DE-2CD0B93EF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946151"/>
              </p:ext>
            </p:extLst>
          </p:nvPr>
        </p:nvGraphicFramePr>
        <p:xfrm>
          <a:off x="6822691" y="1567943"/>
          <a:ext cx="4905703" cy="320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3CB939-1A79-4C53-9933-3C3D1B52AAB9}"/>
              </a:ext>
            </a:extLst>
          </p:cNvPr>
          <p:cNvSpPr txBox="1"/>
          <p:nvPr/>
        </p:nvSpPr>
        <p:spPr>
          <a:xfrm rot="16200000">
            <a:off x="4968339" y="2986235"/>
            <a:ext cx="33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output from the PPG (v)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C96C-3C49-4399-AF20-EF80151800AA}"/>
              </a:ext>
            </a:extLst>
          </p:cNvPr>
          <p:cNvSpPr txBox="1"/>
          <p:nvPr/>
        </p:nvSpPr>
        <p:spPr>
          <a:xfrm>
            <a:off x="8797738" y="4641299"/>
            <a:ext cx="31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0A4832-A29E-41BC-8548-9AACE6BB1450}"/>
              </a:ext>
            </a:extLst>
          </p:cNvPr>
          <p:cNvSpPr/>
          <p:nvPr/>
        </p:nvSpPr>
        <p:spPr>
          <a:xfrm>
            <a:off x="284922" y="3014058"/>
            <a:ext cx="17452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71692-568E-4ECC-8387-8E88275F71A6}"/>
              </a:ext>
            </a:extLst>
          </p:cNvPr>
          <p:cNvSpPr txBox="1"/>
          <p:nvPr/>
        </p:nvSpPr>
        <p:spPr>
          <a:xfrm>
            <a:off x="525463" y="3032406"/>
            <a:ext cx="141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driver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8A94B8-114E-40FE-B2FD-FF777F00B083}"/>
              </a:ext>
            </a:extLst>
          </p:cNvPr>
          <p:cNvSpPr/>
          <p:nvPr/>
        </p:nvSpPr>
        <p:spPr>
          <a:xfrm>
            <a:off x="3587901" y="1720695"/>
            <a:ext cx="2739498" cy="10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(multiplexer and encoder) to control the gain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FEEC1-9811-4DCD-9C4E-87A65120DE0D}"/>
              </a:ext>
            </a:extLst>
          </p:cNvPr>
          <p:cNvSpPr txBox="1"/>
          <p:nvPr/>
        </p:nvSpPr>
        <p:spPr>
          <a:xfrm>
            <a:off x="1153360" y="3697511"/>
            <a:ext cx="2036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pulsating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CE60B6-8620-4864-B3EA-8E09010661D4}"/>
              </a:ext>
            </a:extLst>
          </p:cNvPr>
          <p:cNvCxnSpPr>
            <a:cxnSpLocks/>
          </p:cNvCxnSpPr>
          <p:nvPr/>
        </p:nvCxnSpPr>
        <p:spPr>
          <a:xfrm flipV="1">
            <a:off x="2030129" y="1980719"/>
            <a:ext cx="1557772" cy="12416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B3FBB-6F0A-4B8C-B02A-904CBA395110}"/>
              </a:ext>
            </a:extLst>
          </p:cNvPr>
          <p:cNvCxnSpPr>
            <a:cxnSpLocks/>
          </p:cNvCxnSpPr>
          <p:nvPr/>
        </p:nvCxnSpPr>
        <p:spPr>
          <a:xfrm>
            <a:off x="4740833" y="2800681"/>
            <a:ext cx="0" cy="896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32D6B9-056D-4FA8-A7CC-5F4C7848AD0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157525" y="3660389"/>
            <a:ext cx="0" cy="519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4C93B2-DD4C-408B-87FD-E515138A0AB8}"/>
              </a:ext>
            </a:extLst>
          </p:cNvPr>
          <p:cNvSpPr txBox="1"/>
          <p:nvPr/>
        </p:nvSpPr>
        <p:spPr>
          <a:xfrm rot="19339907">
            <a:off x="1114982" y="1870828"/>
            <a:ext cx="2828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pulse with different intensities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46338B-AA70-449B-A2CA-6AE9C2FE3102}"/>
              </a:ext>
            </a:extLst>
          </p:cNvPr>
          <p:cNvCxnSpPr>
            <a:cxnSpLocks/>
          </p:cNvCxnSpPr>
          <p:nvPr/>
        </p:nvCxnSpPr>
        <p:spPr>
          <a:xfrm flipV="1">
            <a:off x="1137590" y="4128546"/>
            <a:ext cx="2556698" cy="12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4455A9D2-3604-48E2-A8F7-1DB0752DB4C8}"/>
              </a:ext>
            </a:extLst>
          </p:cNvPr>
          <p:cNvSpPr/>
          <p:nvPr/>
        </p:nvSpPr>
        <p:spPr>
          <a:xfrm rot="5400000">
            <a:off x="3679548" y="3114450"/>
            <a:ext cx="1813220" cy="17452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E4D4D5-8DB3-4D86-878E-C40942E98A08}"/>
              </a:ext>
            </a:extLst>
          </p:cNvPr>
          <p:cNvSpPr txBox="1"/>
          <p:nvPr/>
        </p:nvSpPr>
        <p:spPr>
          <a:xfrm>
            <a:off x="3939816" y="3753981"/>
            <a:ext cx="131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</a:t>
            </a: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28D6AFC9-E4F7-471F-A7E6-78318C6A9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99143"/>
              </p:ext>
            </p:extLst>
          </p:nvPr>
        </p:nvGraphicFramePr>
        <p:xfrm>
          <a:off x="2257376" y="5399161"/>
          <a:ext cx="8128000" cy="106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6CC4F42-D98F-4AD0-A1CF-3EF6DE359D5F}"/>
              </a:ext>
            </a:extLst>
          </p:cNvPr>
          <p:cNvSpPr txBox="1"/>
          <p:nvPr/>
        </p:nvSpPr>
        <p:spPr>
          <a:xfrm>
            <a:off x="171940" y="5020675"/>
            <a:ext cx="1098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testing discrete devices, when pulsing LED with different light intensities, based on the background the change in reflected light is different.</a:t>
            </a:r>
          </a:p>
        </p:txBody>
      </p:sp>
    </p:spTree>
    <p:extLst>
      <p:ext uri="{BB962C8B-B14F-4D97-AF65-F5344CB8AC3E}">
        <p14:creationId xmlns:p14="http://schemas.microsoft.com/office/powerpoint/2010/main" val="225726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870CB-8A35-4284-BEEE-8C5C35D8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5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Open House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717171"/>
      </a:accent2>
      <a:accent3>
        <a:srgbClr val="A5A5A5"/>
      </a:accent3>
      <a:accent4>
        <a:srgbClr val="F7F05B"/>
      </a:accent4>
      <a:accent5>
        <a:srgbClr val="FFC000"/>
      </a:accent5>
      <a:accent6>
        <a:srgbClr val="717171"/>
      </a:accent6>
      <a:hlink>
        <a:srgbClr val="FFC000"/>
      </a:hlink>
      <a:folHlink>
        <a:srgbClr val="FFC000"/>
      </a:folHlink>
    </a:clrScheme>
    <a:fontScheme name="Open House Template">
      <a:majorFont>
        <a:latin typeface="Franklin Gothic Demi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1170</TotalTime>
  <Words>469</Words>
  <Application>Microsoft Office PowerPoint</Application>
  <PresentationFormat>Widescreen</PresentationFormat>
  <Paragraphs>72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Franklin Gothic Demi Cond</vt:lpstr>
      <vt:lpstr>Times New Roman</vt:lpstr>
      <vt:lpstr>Times New Roman</vt:lpstr>
      <vt:lpstr>Theme1</vt:lpstr>
      <vt:lpstr>System on Chip for Measurement of  Physiological Characteristics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on Chip for the Next Pandemic</dc:title>
  <dc:creator>Ava Hedayatipour</dc:creator>
  <cp:lastModifiedBy>Ava Hedayatipour</cp:lastModifiedBy>
  <cp:revision>7</cp:revision>
  <dcterms:created xsi:type="dcterms:W3CDTF">2022-07-21T21:00:17Z</dcterms:created>
  <dcterms:modified xsi:type="dcterms:W3CDTF">2022-07-29T14:47:26Z</dcterms:modified>
</cp:coreProperties>
</file>