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24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7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93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3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868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5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7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1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2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9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11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2730321" y="296214"/>
            <a:ext cx="6349284" cy="157122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2871988" y="824247"/>
            <a:ext cx="6065949" cy="450760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-Nombre</a:t>
            </a:r>
          </a:p>
          <a:p>
            <a:pPr algn="ctr"/>
            <a:r>
              <a:rPr lang="en-US" sz="1000" dirty="0" smtClean="0"/>
              <a:t>-Genero</a:t>
            </a:r>
          </a:p>
          <a:p>
            <a:pPr algn="ctr"/>
            <a:r>
              <a:rPr lang="en-US" sz="1000" dirty="0" smtClean="0"/>
              <a:t>-Integrantes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2871988" y="1332962"/>
            <a:ext cx="6065949" cy="450760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+</a:t>
            </a:r>
            <a:r>
              <a:rPr lang="en-US" sz="1200" dirty="0" err="1" smtClean="0"/>
              <a:t>Dibujo</a:t>
            </a:r>
            <a:r>
              <a:rPr lang="en-US" sz="1200" dirty="0" smtClean="0"/>
              <a:t>()</a:t>
            </a:r>
          </a:p>
          <a:p>
            <a:pPr algn="ctr"/>
            <a:r>
              <a:rPr lang="en-US" sz="1200" dirty="0" smtClean="0"/>
              <a:t>+Mover()</a:t>
            </a:r>
            <a:endParaRPr lang="es-ES" sz="12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2871988" y="425002"/>
            <a:ext cx="6065949" cy="315531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GrupoMusical</a:t>
            </a:r>
            <a:endParaRPr lang="es-ES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743198" y="2667533"/>
            <a:ext cx="2768958" cy="126535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redondeado 11"/>
          <p:cNvSpPr/>
          <p:nvPr/>
        </p:nvSpPr>
        <p:spPr>
          <a:xfrm>
            <a:off x="2871986" y="2766134"/>
            <a:ext cx="2511381" cy="251139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Nacional</a:t>
            </a:r>
            <a:endParaRPr lang="es-ES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2743198" y="3130366"/>
            <a:ext cx="2768959" cy="40246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-Estado</a:t>
            </a:r>
            <a:endParaRPr lang="es-ES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2871988" y="3635056"/>
            <a:ext cx="2511381" cy="177089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+Dibujar() Mover()+</a:t>
            </a:r>
            <a:endParaRPr lang="es-ES" sz="11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6426555" y="2722270"/>
            <a:ext cx="2768958" cy="126535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redondeado 16"/>
          <p:cNvSpPr/>
          <p:nvPr/>
        </p:nvSpPr>
        <p:spPr>
          <a:xfrm>
            <a:off x="6555342" y="2851045"/>
            <a:ext cx="2511381" cy="251139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International</a:t>
            </a:r>
            <a:endParaRPr lang="es-ES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6426554" y="3185501"/>
            <a:ext cx="2768959" cy="40246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-Estado</a:t>
            </a:r>
            <a:endParaRPr lang="es-ES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6606860" y="3635056"/>
            <a:ext cx="2511381" cy="177089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+Dibujar() Mover()+</a:t>
            </a:r>
            <a:endParaRPr lang="es-ES" sz="1100" dirty="0"/>
          </a:p>
        </p:txBody>
      </p:sp>
      <p:cxnSp>
        <p:nvCxnSpPr>
          <p:cNvPr id="22" name="Conector angular 21"/>
          <p:cNvCxnSpPr>
            <a:stCxn id="14" idx="1"/>
            <a:endCxn id="24" idx="3"/>
          </p:cNvCxnSpPr>
          <p:nvPr/>
        </p:nvCxnSpPr>
        <p:spPr>
          <a:xfrm rot="10800000" flipV="1">
            <a:off x="2488842" y="3331600"/>
            <a:ext cx="254357" cy="180707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redondeado 23"/>
          <p:cNvSpPr/>
          <p:nvPr/>
        </p:nvSpPr>
        <p:spPr>
          <a:xfrm>
            <a:off x="595647" y="4410208"/>
            <a:ext cx="1893194" cy="1456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Banda Baston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-Albums</a:t>
            </a:r>
            <a:endParaRPr lang="es-ES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3309871" y="4410208"/>
            <a:ext cx="1893194" cy="1456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Little Jesus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-Albums</a:t>
            </a:r>
            <a:endParaRPr lang="es-ES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6606860" y="4410208"/>
            <a:ext cx="1893194" cy="1456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Bunbury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-Albums</a:t>
            </a:r>
            <a:endParaRPr lang="es-ES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9079605" y="4410208"/>
            <a:ext cx="1893194" cy="1456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TwentyOnePilots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-Albums</a:t>
            </a:r>
            <a:endParaRPr lang="es-ES" dirty="0"/>
          </a:p>
        </p:txBody>
      </p:sp>
      <p:cxnSp>
        <p:nvCxnSpPr>
          <p:cNvPr id="29" name="Conector angular 28"/>
          <p:cNvCxnSpPr>
            <a:stCxn id="10" idx="2"/>
            <a:endCxn id="25" idx="0"/>
          </p:cNvCxnSpPr>
          <p:nvPr/>
        </p:nvCxnSpPr>
        <p:spPr>
          <a:xfrm rot="16200000" flipH="1">
            <a:off x="3953410" y="4107149"/>
            <a:ext cx="477325" cy="128791"/>
          </a:xfrm>
          <a:prstGeom prst="bentConnector3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6" idx="2"/>
            <a:endCxn id="26" idx="0"/>
          </p:cNvCxnSpPr>
          <p:nvPr/>
        </p:nvCxnSpPr>
        <p:spPr>
          <a:xfrm flipH="1">
            <a:off x="7553457" y="3987620"/>
            <a:ext cx="257577" cy="422588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stCxn id="16" idx="2"/>
            <a:endCxn id="27" idx="0"/>
          </p:cNvCxnSpPr>
          <p:nvPr/>
        </p:nvCxnSpPr>
        <p:spPr>
          <a:xfrm rot="16200000" flipH="1">
            <a:off x="8707324" y="3091330"/>
            <a:ext cx="422588" cy="22151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4" idx="2"/>
            <a:endCxn id="16" idx="0"/>
          </p:cNvCxnSpPr>
          <p:nvPr/>
        </p:nvCxnSpPr>
        <p:spPr>
          <a:xfrm rot="16200000" flipH="1">
            <a:off x="6430581" y="1341817"/>
            <a:ext cx="854834" cy="19060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r 35"/>
          <p:cNvCxnSpPr>
            <a:stCxn id="4" idx="2"/>
            <a:endCxn id="10" idx="0"/>
          </p:cNvCxnSpPr>
          <p:nvPr/>
        </p:nvCxnSpPr>
        <p:spPr>
          <a:xfrm rot="5400000">
            <a:off x="4616272" y="1378841"/>
            <a:ext cx="800097" cy="1777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517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</TotalTime>
  <Words>43</Words>
  <Application>Microsoft Office PowerPoint</Application>
  <PresentationFormat>Panorámica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</dc:creator>
  <cp:lastModifiedBy>Carlos Vázquez</cp:lastModifiedBy>
  <cp:revision>3</cp:revision>
  <dcterms:created xsi:type="dcterms:W3CDTF">2019-05-08T06:56:01Z</dcterms:created>
  <dcterms:modified xsi:type="dcterms:W3CDTF">2019-05-08T19:49:45Z</dcterms:modified>
</cp:coreProperties>
</file>