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60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14/02/2021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8856985" cy="3983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41710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LENOVO</dc:creator>
  <cp:lastModifiedBy>LENOVO</cp:lastModifiedBy>
  <cp:revision>3</cp:revision>
  <dcterms:created xsi:type="dcterms:W3CDTF">2021-02-14T16:47:36Z</dcterms:created>
  <dcterms:modified xsi:type="dcterms:W3CDTF">2021-02-14T16:52:49Z</dcterms:modified>
</cp:coreProperties>
</file>