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49414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215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1</cp:revision>
  <dcterms:created xsi:type="dcterms:W3CDTF">2021-02-21T10:08:53Z</dcterms:created>
  <dcterms:modified xsi:type="dcterms:W3CDTF">2021-02-21T10:09:34Z</dcterms:modified>
</cp:coreProperties>
</file>